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7" r:id="rId2"/>
    <p:sldId id="270" r:id="rId3"/>
    <p:sldId id="268" r:id="rId4"/>
    <p:sldId id="271" r:id="rId5"/>
    <p:sldId id="276" r:id="rId6"/>
    <p:sldId id="277" r:id="rId7"/>
    <p:sldId id="284" r:id="rId8"/>
    <p:sldId id="273" r:id="rId9"/>
    <p:sldId id="274" r:id="rId10"/>
    <p:sldId id="275" r:id="rId11"/>
    <p:sldId id="278" r:id="rId12"/>
    <p:sldId id="279" r:id="rId13"/>
    <p:sldId id="280" r:id="rId14"/>
    <p:sldId id="281" r:id="rId15"/>
    <p:sldId id="282" r:id="rId16"/>
    <p:sldId id="283" r:id="rId17"/>
    <p:sldId id="256" r:id="rId18"/>
    <p:sldId id="264" r:id="rId19"/>
    <p:sldId id="269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8A6"/>
    <a:srgbClr val="79CFB5"/>
    <a:srgbClr val="0AA9E0"/>
    <a:srgbClr val="63714E"/>
    <a:srgbClr val="0091E0"/>
    <a:srgbClr val="424435"/>
    <a:srgbClr val="00A9EE"/>
    <a:srgbClr val="141206"/>
    <a:srgbClr val="012554"/>
    <a:srgbClr val="01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BA641-79EC-46E6-A76C-2E9FC76EAD32}" v="300" dt="2023-03-10T17:51:24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2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lozano rabago" userId="721f91b0186c1bc4" providerId="LiveId" clId="{351BA641-79EC-46E6-A76C-2E9FC76EAD32}"/>
    <pc:docChg chg="undo redo custSel addSld delSld modSld sldOrd">
      <pc:chgData name="antonio lozano rabago" userId="721f91b0186c1bc4" providerId="LiveId" clId="{351BA641-79EC-46E6-A76C-2E9FC76EAD32}" dt="2023-03-10T17:51:24.803" v="1491"/>
      <pc:docMkLst>
        <pc:docMk/>
      </pc:docMkLst>
      <pc:sldChg chg="modSp mod">
        <pc:chgData name="antonio lozano rabago" userId="721f91b0186c1bc4" providerId="LiveId" clId="{351BA641-79EC-46E6-A76C-2E9FC76EAD32}" dt="2023-03-10T15:28:22.507" v="5" actId="14100"/>
        <pc:sldMkLst>
          <pc:docMk/>
          <pc:sldMk cId="2961680860" sldId="268"/>
        </pc:sldMkLst>
        <pc:spChg chg="mod">
          <ac:chgData name="antonio lozano rabago" userId="721f91b0186c1bc4" providerId="LiveId" clId="{351BA641-79EC-46E6-A76C-2E9FC76EAD32}" dt="2023-03-10T15:28:22.507" v="5" actId="14100"/>
          <ac:spMkLst>
            <pc:docMk/>
            <pc:sldMk cId="2961680860" sldId="268"/>
            <ac:spMk id="29" creationId="{00DC93B6-ABA1-E918-7585-3AC7FEFAB216}"/>
          </ac:spMkLst>
        </pc:spChg>
      </pc:sldChg>
      <pc:sldChg chg="ord">
        <pc:chgData name="antonio lozano rabago" userId="721f91b0186c1bc4" providerId="LiveId" clId="{351BA641-79EC-46E6-A76C-2E9FC76EAD32}" dt="2023-03-10T17:46:24.142" v="1428"/>
        <pc:sldMkLst>
          <pc:docMk/>
          <pc:sldMk cId="4183812309" sldId="269"/>
        </pc:sldMkLst>
      </pc:sldChg>
      <pc:sldChg chg="modSp mod">
        <pc:chgData name="antonio lozano rabago" userId="721f91b0186c1bc4" providerId="LiveId" clId="{351BA641-79EC-46E6-A76C-2E9FC76EAD32}" dt="2023-03-10T15:28:54.426" v="19" actId="20577"/>
        <pc:sldMkLst>
          <pc:docMk/>
          <pc:sldMk cId="1058667248" sldId="271"/>
        </pc:sldMkLst>
        <pc:spChg chg="mod">
          <ac:chgData name="antonio lozano rabago" userId="721f91b0186c1bc4" providerId="LiveId" clId="{351BA641-79EC-46E6-A76C-2E9FC76EAD32}" dt="2023-03-10T15:28:50.053" v="12" actId="20577"/>
          <ac:spMkLst>
            <pc:docMk/>
            <pc:sldMk cId="1058667248" sldId="271"/>
            <ac:spMk id="18" creationId="{458561FC-0854-7617-BACE-C096A9B55807}"/>
          </ac:spMkLst>
        </pc:spChg>
        <pc:spChg chg="mod">
          <ac:chgData name="antonio lozano rabago" userId="721f91b0186c1bc4" providerId="LiveId" clId="{351BA641-79EC-46E6-A76C-2E9FC76EAD32}" dt="2023-03-10T15:28:54.426" v="19" actId="20577"/>
          <ac:spMkLst>
            <pc:docMk/>
            <pc:sldMk cId="1058667248" sldId="271"/>
            <ac:spMk id="19" creationId="{E6E5786A-1C7C-7EAA-F403-07AD70CAF59C}"/>
          </ac:spMkLst>
        </pc:spChg>
      </pc:sldChg>
      <pc:sldChg chg="del">
        <pc:chgData name="antonio lozano rabago" userId="721f91b0186c1bc4" providerId="LiveId" clId="{351BA641-79EC-46E6-A76C-2E9FC76EAD32}" dt="2023-03-10T17:37:54.720" v="1225" actId="47"/>
        <pc:sldMkLst>
          <pc:docMk/>
          <pc:sldMk cId="1569108582" sldId="272"/>
        </pc:sldMkLst>
      </pc:sldChg>
      <pc:sldChg chg="addSp delSp modSp mod">
        <pc:chgData name="antonio lozano rabago" userId="721f91b0186c1bc4" providerId="LiveId" clId="{351BA641-79EC-46E6-A76C-2E9FC76EAD32}" dt="2023-03-10T16:51:06.596" v="827" actId="20577"/>
        <pc:sldMkLst>
          <pc:docMk/>
          <pc:sldMk cId="3994250879" sldId="273"/>
        </pc:sldMkLst>
        <pc:spChg chg="del mod">
          <ac:chgData name="antonio lozano rabago" userId="721f91b0186c1bc4" providerId="LiveId" clId="{351BA641-79EC-46E6-A76C-2E9FC76EAD32}" dt="2023-03-10T16:29:39.118" v="206" actId="478"/>
          <ac:spMkLst>
            <pc:docMk/>
            <pc:sldMk cId="3994250879" sldId="273"/>
            <ac:spMk id="2" creationId="{6434F3B9-0F30-F1EA-402A-35101F33E93B}"/>
          </ac:spMkLst>
        </pc:spChg>
        <pc:spChg chg="add mod">
          <ac:chgData name="antonio lozano rabago" userId="721f91b0186c1bc4" providerId="LiveId" clId="{351BA641-79EC-46E6-A76C-2E9FC76EAD32}" dt="2023-03-10T16:51:06.596" v="827" actId="20577"/>
          <ac:spMkLst>
            <pc:docMk/>
            <pc:sldMk cId="3994250879" sldId="273"/>
            <ac:spMk id="4" creationId="{DB2F1D62-2F43-2370-071E-E6677C899768}"/>
          </ac:spMkLst>
        </pc:spChg>
        <pc:spChg chg="mod">
          <ac:chgData name="antonio lozano rabago" userId="721f91b0186c1bc4" providerId="LiveId" clId="{351BA641-79EC-46E6-A76C-2E9FC76EAD32}" dt="2023-03-10T16:30:02.902" v="209" actId="207"/>
          <ac:spMkLst>
            <pc:docMk/>
            <pc:sldMk cId="3994250879" sldId="273"/>
            <ac:spMk id="18" creationId="{458561FC-0854-7617-BACE-C096A9B55807}"/>
          </ac:spMkLst>
        </pc:spChg>
        <pc:spChg chg="mod">
          <ac:chgData name="antonio lozano rabago" userId="721f91b0186c1bc4" providerId="LiveId" clId="{351BA641-79EC-46E6-A76C-2E9FC76EAD32}" dt="2023-03-10T16:29:31.579" v="204" actId="20577"/>
          <ac:spMkLst>
            <pc:docMk/>
            <pc:sldMk cId="3994250879" sldId="273"/>
            <ac:spMk id="19" creationId="{E6E5786A-1C7C-7EAA-F403-07AD70CAF59C}"/>
          </ac:spMkLst>
        </pc:spChg>
      </pc:sldChg>
      <pc:sldChg chg="addSp delSp modSp add mod ord">
        <pc:chgData name="antonio lozano rabago" userId="721f91b0186c1bc4" providerId="LiveId" clId="{351BA641-79EC-46E6-A76C-2E9FC76EAD32}" dt="2023-03-10T17:51:24.803" v="1491"/>
        <pc:sldMkLst>
          <pc:docMk/>
          <pc:sldMk cId="3356194063" sldId="274"/>
        </pc:sldMkLst>
        <pc:spChg chg="add del mod">
          <ac:chgData name="antonio lozano rabago" userId="721f91b0186c1bc4" providerId="LiveId" clId="{351BA641-79EC-46E6-A76C-2E9FC76EAD32}" dt="2023-03-10T15:38:37.867" v="41" actId="478"/>
          <ac:spMkLst>
            <pc:docMk/>
            <pc:sldMk cId="3356194063" sldId="274"/>
            <ac:spMk id="2" creationId="{EBD7AE74-A313-07AC-BC64-D1CB519F36B2}"/>
          </ac:spMkLst>
        </pc:spChg>
        <pc:spChg chg="add del">
          <ac:chgData name="antonio lozano rabago" userId="721f91b0186c1bc4" providerId="LiveId" clId="{351BA641-79EC-46E6-A76C-2E9FC76EAD32}" dt="2023-03-10T15:41:58.976" v="53" actId="22"/>
          <ac:spMkLst>
            <pc:docMk/>
            <pc:sldMk cId="3356194063" sldId="274"/>
            <ac:spMk id="6" creationId="{9104DDBC-8D1F-394D-8F5F-6768B68EC877}"/>
          </ac:spMkLst>
        </pc:spChg>
        <pc:spChg chg="add del">
          <ac:chgData name="antonio lozano rabago" userId="721f91b0186c1bc4" providerId="LiveId" clId="{351BA641-79EC-46E6-A76C-2E9FC76EAD32}" dt="2023-03-10T15:45:30.856" v="87" actId="22"/>
          <ac:spMkLst>
            <pc:docMk/>
            <pc:sldMk cId="3356194063" sldId="274"/>
            <ac:spMk id="8" creationId="{BD802F4D-BF77-B7D3-60FD-FD1E44FCF119}"/>
          </ac:spMkLst>
        </pc:spChg>
        <pc:spChg chg="add del mod">
          <ac:chgData name="antonio lozano rabago" userId="721f91b0186c1bc4" providerId="LiveId" clId="{351BA641-79EC-46E6-A76C-2E9FC76EAD32}" dt="2023-03-10T15:46:33.901" v="95" actId="478"/>
          <ac:spMkLst>
            <pc:docMk/>
            <pc:sldMk cId="3356194063" sldId="274"/>
            <ac:spMk id="12" creationId="{6847623C-5C76-1B22-6A2E-7582228226BA}"/>
          </ac:spMkLst>
        </pc:spChg>
        <pc:spChg chg="add del mod">
          <ac:chgData name="antonio lozano rabago" userId="721f91b0186c1bc4" providerId="LiveId" clId="{351BA641-79EC-46E6-A76C-2E9FC76EAD32}" dt="2023-03-10T16:20:24.266" v="105" actId="207"/>
          <ac:spMkLst>
            <pc:docMk/>
            <pc:sldMk cId="3356194063" sldId="274"/>
            <ac:spMk id="17" creationId="{482E8E81-B185-1BC0-6A01-67F31C428052}"/>
          </ac:spMkLst>
        </pc:spChg>
        <pc:spChg chg="mod">
          <ac:chgData name="antonio lozano rabago" userId="721f91b0186c1bc4" providerId="LiveId" clId="{351BA641-79EC-46E6-A76C-2E9FC76EAD32}" dt="2023-03-10T16:51:18.307" v="831" actId="20577"/>
          <ac:spMkLst>
            <pc:docMk/>
            <pc:sldMk cId="3356194063" sldId="274"/>
            <ac:spMk id="18" creationId="{458561FC-0854-7617-BACE-C096A9B55807}"/>
          </ac:spMkLst>
        </pc:spChg>
        <pc:spChg chg="mod">
          <ac:chgData name="antonio lozano rabago" userId="721f91b0186c1bc4" providerId="LiveId" clId="{351BA641-79EC-46E6-A76C-2E9FC76EAD32}" dt="2023-03-10T17:34:44.281" v="1222" actId="6549"/>
          <ac:spMkLst>
            <pc:docMk/>
            <pc:sldMk cId="3356194063" sldId="274"/>
            <ac:spMk id="19" creationId="{E6E5786A-1C7C-7EAA-F403-07AD70CAF59C}"/>
          </ac:spMkLst>
        </pc:spChg>
        <pc:spChg chg="del">
          <ac:chgData name="antonio lozano rabago" userId="721f91b0186c1bc4" providerId="LiveId" clId="{351BA641-79EC-46E6-A76C-2E9FC76EAD32}" dt="2023-03-10T15:29:07.130" v="25" actId="478"/>
          <ac:spMkLst>
            <pc:docMk/>
            <pc:sldMk cId="3356194063" sldId="274"/>
            <ac:spMk id="20" creationId="{470AB80A-2C34-E4F1-DD1A-82817F868E31}"/>
          </ac:spMkLst>
        </pc:spChg>
        <pc:picChg chg="add mod">
          <ac:chgData name="antonio lozano rabago" userId="721f91b0186c1bc4" providerId="LiveId" clId="{351BA641-79EC-46E6-A76C-2E9FC76EAD32}" dt="2023-03-10T17:51:24.803" v="1491"/>
          <ac:picMkLst>
            <pc:docMk/>
            <pc:sldMk cId="3356194063" sldId="274"/>
            <ac:picMk id="14" creationId="{18972100-71B6-FC13-968E-E84456D3F5FF}"/>
          </ac:picMkLst>
        </pc:picChg>
        <pc:picChg chg="del">
          <ac:chgData name="antonio lozano rabago" userId="721f91b0186c1bc4" providerId="LiveId" clId="{351BA641-79EC-46E6-A76C-2E9FC76EAD32}" dt="2023-03-10T15:30:46.883" v="32" actId="478"/>
          <ac:picMkLst>
            <pc:docMk/>
            <pc:sldMk cId="3356194063" sldId="274"/>
            <ac:picMk id="22" creationId="{A96E6EE4-4E70-44D2-77D8-E1CB41C501D1}"/>
          </ac:picMkLst>
        </pc:picChg>
        <pc:picChg chg="del">
          <ac:chgData name="antonio lozano rabago" userId="721f91b0186c1bc4" providerId="LiveId" clId="{351BA641-79EC-46E6-A76C-2E9FC76EAD32}" dt="2023-03-10T15:30:46.218" v="31" actId="478"/>
          <ac:picMkLst>
            <pc:docMk/>
            <pc:sldMk cId="3356194063" sldId="274"/>
            <ac:picMk id="24" creationId="{F719BC66-3CD7-293C-77DB-193F6644309F}"/>
          </ac:picMkLst>
        </pc:picChg>
        <pc:picChg chg="del">
          <ac:chgData name="antonio lozano rabago" userId="721f91b0186c1bc4" providerId="LiveId" clId="{351BA641-79EC-46E6-A76C-2E9FC76EAD32}" dt="2023-03-10T15:30:45.625" v="30" actId="478"/>
          <ac:picMkLst>
            <pc:docMk/>
            <pc:sldMk cId="3356194063" sldId="274"/>
            <ac:picMk id="30" creationId="{CCF31C0D-C132-E79A-A440-DAAAE072FF02}"/>
          </ac:picMkLst>
        </pc:picChg>
        <pc:picChg chg="del">
          <ac:chgData name="antonio lozano rabago" userId="721f91b0186c1bc4" providerId="LiveId" clId="{351BA641-79EC-46E6-A76C-2E9FC76EAD32}" dt="2023-03-10T15:30:45.166" v="29" actId="478"/>
          <ac:picMkLst>
            <pc:docMk/>
            <pc:sldMk cId="3356194063" sldId="274"/>
            <ac:picMk id="33" creationId="{BEEDC6B4-484B-1567-CB82-6E598B1EA806}"/>
          </ac:picMkLst>
        </pc:picChg>
        <pc:picChg chg="del">
          <ac:chgData name="antonio lozano rabago" userId="721f91b0186c1bc4" providerId="LiveId" clId="{351BA641-79EC-46E6-A76C-2E9FC76EAD32}" dt="2023-03-10T15:30:44.564" v="28" actId="478"/>
          <ac:picMkLst>
            <pc:docMk/>
            <pc:sldMk cId="3356194063" sldId="274"/>
            <ac:picMk id="35" creationId="{BEB4D833-CA6C-90CF-44A9-C91984839A92}"/>
          </ac:picMkLst>
        </pc:picChg>
        <pc:picChg chg="del">
          <ac:chgData name="antonio lozano rabago" userId="721f91b0186c1bc4" providerId="LiveId" clId="{351BA641-79EC-46E6-A76C-2E9FC76EAD32}" dt="2023-03-10T15:30:43.808" v="27" actId="478"/>
          <ac:picMkLst>
            <pc:docMk/>
            <pc:sldMk cId="3356194063" sldId="274"/>
            <ac:picMk id="37" creationId="{1F2F6FA9-DA93-8017-B976-6395C8E42599}"/>
          </ac:picMkLst>
        </pc:picChg>
        <pc:picChg chg="del">
          <ac:chgData name="antonio lozano rabago" userId="721f91b0186c1bc4" providerId="LiveId" clId="{351BA641-79EC-46E6-A76C-2E9FC76EAD32}" dt="2023-03-10T15:30:42.931" v="26" actId="478"/>
          <ac:picMkLst>
            <pc:docMk/>
            <pc:sldMk cId="3356194063" sldId="274"/>
            <ac:picMk id="40" creationId="{388CF5FA-E87C-FDE9-9F6D-DCFD6BF4E936}"/>
          </ac:picMkLst>
        </pc:picChg>
        <pc:picChg chg="add del mod">
          <ac:chgData name="antonio lozano rabago" userId="721f91b0186c1bc4" providerId="LiveId" clId="{351BA641-79EC-46E6-A76C-2E9FC76EAD32}" dt="2023-03-10T15:43:58.144" v="64" actId="21"/>
          <ac:picMkLst>
            <pc:docMk/>
            <pc:sldMk cId="3356194063" sldId="274"/>
            <ac:picMk id="1026" creationId="{E93F4BEA-6C80-A9BF-8D29-F25055D677CE}"/>
          </ac:picMkLst>
        </pc:picChg>
        <pc:picChg chg="add del">
          <ac:chgData name="antonio lozano rabago" userId="721f91b0186c1bc4" providerId="LiveId" clId="{351BA641-79EC-46E6-A76C-2E9FC76EAD32}" dt="2023-03-10T16:17:53.761" v="97"/>
          <ac:picMkLst>
            <pc:docMk/>
            <pc:sldMk cId="3356194063" sldId="274"/>
            <ac:picMk id="1028" creationId="{6E199A5A-E017-4B8E-09E2-92C1BF772A17}"/>
          </ac:picMkLst>
        </pc:picChg>
      </pc:sldChg>
      <pc:sldChg chg="addSp delSp modSp add mod ord">
        <pc:chgData name="antonio lozano rabago" userId="721f91b0186c1bc4" providerId="LiveId" clId="{351BA641-79EC-46E6-A76C-2E9FC76EAD32}" dt="2023-03-10T17:26:58.209" v="1065" actId="1076"/>
        <pc:sldMkLst>
          <pc:docMk/>
          <pc:sldMk cId="491115927" sldId="275"/>
        </pc:sldMkLst>
        <pc:spChg chg="add mod">
          <ac:chgData name="antonio lozano rabago" userId="721f91b0186c1bc4" providerId="LiveId" clId="{351BA641-79EC-46E6-A76C-2E9FC76EAD32}" dt="2023-03-10T17:26:23.650" v="1059" actId="1076"/>
          <ac:spMkLst>
            <pc:docMk/>
            <pc:sldMk cId="491115927" sldId="275"/>
            <ac:spMk id="4" creationId="{13A5D01A-6156-2126-50BC-F64892A85F0B}"/>
          </ac:spMkLst>
        </pc:spChg>
        <pc:spChg chg="add mod">
          <ac:chgData name="antonio lozano rabago" userId="721f91b0186c1bc4" providerId="LiveId" clId="{351BA641-79EC-46E6-A76C-2E9FC76EAD32}" dt="2023-03-10T17:26:41.109" v="1061" actId="1076"/>
          <ac:spMkLst>
            <pc:docMk/>
            <pc:sldMk cId="491115927" sldId="275"/>
            <ac:spMk id="6" creationId="{6F86A878-F55D-8244-7A9E-7124B39CA6E0}"/>
          </ac:spMkLst>
        </pc:spChg>
        <pc:spChg chg="add mod">
          <ac:chgData name="antonio lozano rabago" userId="721f91b0186c1bc4" providerId="LiveId" clId="{351BA641-79EC-46E6-A76C-2E9FC76EAD32}" dt="2023-03-10T17:26:52.533" v="1064" actId="1076"/>
          <ac:spMkLst>
            <pc:docMk/>
            <pc:sldMk cId="491115927" sldId="275"/>
            <ac:spMk id="7" creationId="{4C896BF2-5887-E8A9-D28C-741197B56AEA}"/>
          </ac:spMkLst>
        </pc:spChg>
        <pc:spChg chg="add mod">
          <ac:chgData name="antonio lozano rabago" userId="721f91b0186c1bc4" providerId="LiveId" clId="{351BA641-79EC-46E6-A76C-2E9FC76EAD32}" dt="2023-03-10T17:26:58.209" v="1065" actId="1076"/>
          <ac:spMkLst>
            <pc:docMk/>
            <pc:sldMk cId="491115927" sldId="275"/>
            <ac:spMk id="8" creationId="{C90CC77A-38FB-D3BB-E495-FFEFE127FEBD}"/>
          </ac:spMkLst>
        </pc:spChg>
        <pc:spChg chg="del">
          <ac:chgData name="antonio lozano rabago" userId="721f91b0186c1bc4" providerId="LiveId" clId="{351BA641-79EC-46E6-A76C-2E9FC76EAD32}" dt="2023-03-10T15:44:43.492" v="71" actId="478"/>
          <ac:spMkLst>
            <pc:docMk/>
            <pc:sldMk cId="491115927" sldId="275"/>
            <ac:spMk id="17" creationId="{482E8E81-B185-1BC0-6A01-67F31C428052}"/>
          </ac:spMkLst>
        </pc:spChg>
        <pc:spChg chg="mod">
          <ac:chgData name="antonio lozano rabago" userId="721f91b0186c1bc4" providerId="LiveId" clId="{351BA641-79EC-46E6-A76C-2E9FC76EAD32}" dt="2023-03-10T16:59:04.528" v="838" actId="20577"/>
          <ac:spMkLst>
            <pc:docMk/>
            <pc:sldMk cId="491115927" sldId="275"/>
            <ac:spMk id="18" creationId="{458561FC-0854-7617-BACE-C096A9B55807}"/>
          </ac:spMkLst>
        </pc:spChg>
        <pc:spChg chg="mod">
          <ac:chgData name="antonio lozano rabago" userId="721f91b0186c1bc4" providerId="LiveId" clId="{351BA641-79EC-46E6-A76C-2E9FC76EAD32}" dt="2023-03-10T17:00:58.871" v="888" actId="1076"/>
          <ac:spMkLst>
            <pc:docMk/>
            <pc:sldMk cId="491115927" sldId="275"/>
            <ac:spMk id="19" creationId="{E6E5786A-1C7C-7EAA-F403-07AD70CAF59C}"/>
          </ac:spMkLst>
        </pc:spChg>
        <pc:picChg chg="add del mod">
          <ac:chgData name="antonio lozano rabago" userId="721f91b0186c1bc4" providerId="LiveId" clId="{351BA641-79EC-46E6-A76C-2E9FC76EAD32}" dt="2023-03-10T16:59:07.347" v="839" actId="478"/>
          <ac:picMkLst>
            <pc:docMk/>
            <pc:sldMk cId="491115927" sldId="275"/>
            <ac:picMk id="2" creationId="{BDE4A070-0988-AB67-D469-8EE0F0175EAE}"/>
          </ac:picMkLst>
        </pc:picChg>
        <pc:picChg chg="add del mod">
          <ac:chgData name="antonio lozano rabago" userId="721f91b0186c1bc4" providerId="LiveId" clId="{351BA641-79EC-46E6-A76C-2E9FC76EAD32}" dt="2023-03-10T17:03:24.001" v="905" actId="478"/>
          <ac:picMkLst>
            <pc:docMk/>
            <pc:sldMk cId="491115927" sldId="275"/>
            <ac:picMk id="2050" creationId="{A51D0A49-E1A0-9A92-136E-F60A1CC5073D}"/>
          </ac:picMkLst>
        </pc:picChg>
        <pc:picChg chg="add del mod">
          <ac:chgData name="antonio lozano rabago" userId="721f91b0186c1bc4" providerId="LiveId" clId="{351BA641-79EC-46E6-A76C-2E9FC76EAD32}" dt="2023-03-10T17:01:16.474" v="892" actId="478"/>
          <ac:picMkLst>
            <pc:docMk/>
            <pc:sldMk cId="491115927" sldId="275"/>
            <ac:picMk id="2052" creationId="{E5D37E91-231A-5B9E-02FC-7B8C3EC6FAF3}"/>
          </ac:picMkLst>
        </pc:picChg>
        <pc:picChg chg="add del mod">
          <ac:chgData name="antonio lozano rabago" userId="721f91b0186c1bc4" providerId="LiveId" clId="{351BA641-79EC-46E6-A76C-2E9FC76EAD32}" dt="2023-03-10T17:03:24.001" v="905" actId="478"/>
          <ac:picMkLst>
            <pc:docMk/>
            <pc:sldMk cId="491115927" sldId="275"/>
            <ac:picMk id="2054" creationId="{A9802850-B93E-608D-690F-1181B46E5A9A}"/>
          </ac:picMkLst>
        </pc:picChg>
        <pc:picChg chg="add del mod">
          <ac:chgData name="antonio lozano rabago" userId="721f91b0186c1bc4" providerId="LiveId" clId="{351BA641-79EC-46E6-A76C-2E9FC76EAD32}" dt="2023-03-10T17:01:40.237" v="897" actId="478"/>
          <ac:picMkLst>
            <pc:docMk/>
            <pc:sldMk cId="491115927" sldId="275"/>
            <ac:picMk id="2056" creationId="{66EEE20F-35D1-6180-A683-5BDF3415684C}"/>
          </ac:picMkLst>
        </pc:picChg>
        <pc:picChg chg="add del mod">
          <ac:chgData name="antonio lozano rabago" userId="721f91b0186c1bc4" providerId="LiveId" clId="{351BA641-79EC-46E6-A76C-2E9FC76EAD32}" dt="2023-03-10T17:03:24.001" v="905" actId="478"/>
          <ac:picMkLst>
            <pc:docMk/>
            <pc:sldMk cId="491115927" sldId="275"/>
            <ac:picMk id="2058" creationId="{1D129238-700F-3E54-F97E-2B0E2C5D3002}"/>
          </ac:picMkLst>
        </pc:picChg>
        <pc:picChg chg="add del mod">
          <ac:chgData name="antonio lozano rabago" userId="721f91b0186c1bc4" providerId="LiveId" clId="{351BA641-79EC-46E6-A76C-2E9FC76EAD32}" dt="2023-03-10T17:05:40.172" v="915" actId="478"/>
          <ac:picMkLst>
            <pc:docMk/>
            <pc:sldMk cId="491115927" sldId="275"/>
            <ac:picMk id="2060" creationId="{89705184-DDEA-260B-66FD-AF1D3E8AD42F}"/>
          </ac:picMkLst>
        </pc:picChg>
        <pc:picChg chg="add del mod">
          <ac:chgData name="antonio lozano rabago" userId="721f91b0186c1bc4" providerId="LiveId" clId="{351BA641-79EC-46E6-A76C-2E9FC76EAD32}" dt="2023-03-10T17:05:39.453" v="914" actId="478"/>
          <ac:picMkLst>
            <pc:docMk/>
            <pc:sldMk cId="491115927" sldId="275"/>
            <ac:picMk id="2062" creationId="{82C13DA2-F417-F99D-0057-1E2D390A0BAA}"/>
          </ac:picMkLst>
        </pc:picChg>
        <pc:picChg chg="add del mod">
          <ac:chgData name="antonio lozano rabago" userId="721f91b0186c1bc4" providerId="LiveId" clId="{351BA641-79EC-46E6-A76C-2E9FC76EAD32}" dt="2023-03-10T17:05:38.828" v="913" actId="478"/>
          <ac:picMkLst>
            <pc:docMk/>
            <pc:sldMk cId="491115927" sldId="275"/>
            <ac:picMk id="2064" creationId="{07B3E556-5718-93B7-FB4B-14CA730F42FB}"/>
          </ac:picMkLst>
        </pc:picChg>
        <pc:picChg chg="add mod">
          <ac:chgData name="antonio lozano rabago" userId="721f91b0186c1bc4" providerId="LiveId" clId="{351BA641-79EC-46E6-A76C-2E9FC76EAD32}" dt="2023-03-10T17:26:19.503" v="1058" actId="1076"/>
          <ac:picMkLst>
            <pc:docMk/>
            <pc:sldMk cId="491115927" sldId="275"/>
            <ac:picMk id="2066" creationId="{B01E1857-A123-2BA2-968A-22242FB19D2A}"/>
          </ac:picMkLst>
        </pc:picChg>
        <pc:picChg chg="add mod">
          <ac:chgData name="antonio lozano rabago" userId="721f91b0186c1bc4" providerId="LiveId" clId="{351BA641-79EC-46E6-A76C-2E9FC76EAD32}" dt="2023-03-10T17:26:35.117" v="1060" actId="1076"/>
          <ac:picMkLst>
            <pc:docMk/>
            <pc:sldMk cId="491115927" sldId="275"/>
            <ac:picMk id="2068" creationId="{62D67996-3B87-1EF2-6277-6F4229A66BEC}"/>
          </ac:picMkLst>
        </pc:picChg>
        <pc:picChg chg="add mod">
          <ac:chgData name="antonio lozano rabago" userId="721f91b0186c1bc4" providerId="LiveId" clId="{351BA641-79EC-46E6-A76C-2E9FC76EAD32}" dt="2023-03-10T17:26:43.855" v="1062" actId="1076"/>
          <ac:picMkLst>
            <pc:docMk/>
            <pc:sldMk cId="491115927" sldId="275"/>
            <ac:picMk id="2070" creationId="{012D5D22-2AD5-9205-F745-37758E3684B4}"/>
          </ac:picMkLst>
        </pc:picChg>
        <pc:picChg chg="add mod">
          <ac:chgData name="antonio lozano rabago" userId="721f91b0186c1bc4" providerId="LiveId" clId="{351BA641-79EC-46E6-A76C-2E9FC76EAD32}" dt="2023-03-10T17:26:47.575" v="1063" actId="1076"/>
          <ac:picMkLst>
            <pc:docMk/>
            <pc:sldMk cId="491115927" sldId="275"/>
            <ac:picMk id="2072" creationId="{80C5AF33-9413-A7EF-7B37-C14D0FE6B2E6}"/>
          </ac:picMkLst>
        </pc:picChg>
      </pc:sldChg>
      <pc:sldChg chg="addSp modSp add mod ord">
        <pc:chgData name="antonio lozano rabago" userId="721f91b0186c1bc4" providerId="LiveId" clId="{351BA641-79EC-46E6-A76C-2E9FC76EAD32}" dt="2023-03-10T16:24:52.714" v="114" actId="1076"/>
        <pc:sldMkLst>
          <pc:docMk/>
          <pc:sldMk cId="2583706136" sldId="276"/>
        </pc:sldMkLst>
        <pc:spChg chg="mod">
          <ac:chgData name="antonio lozano rabago" userId="721f91b0186c1bc4" providerId="LiveId" clId="{351BA641-79EC-46E6-A76C-2E9FC76EAD32}" dt="2023-03-10T16:20:48.856" v="111" actId="207"/>
          <ac:spMkLst>
            <pc:docMk/>
            <pc:sldMk cId="2583706136" sldId="276"/>
            <ac:spMk id="17" creationId="{482E8E81-B185-1BC0-6A01-67F31C428052}"/>
          </ac:spMkLst>
        </pc:spChg>
        <pc:picChg chg="add mod">
          <ac:chgData name="antonio lozano rabago" userId="721f91b0186c1bc4" providerId="LiveId" clId="{351BA641-79EC-46E6-A76C-2E9FC76EAD32}" dt="2023-03-10T16:24:52.714" v="114" actId="1076"/>
          <ac:picMkLst>
            <pc:docMk/>
            <pc:sldMk cId="2583706136" sldId="276"/>
            <ac:picMk id="4" creationId="{02E71CE6-6E50-0D25-C615-2F4DB38D7A4D}"/>
          </ac:picMkLst>
        </pc:picChg>
      </pc:sldChg>
      <pc:sldChg chg="addSp delSp modSp add ord">
        <pc:chgData name="antonio lozano rabago" userId="721f91b0186c1bc4" providerId="LiveId" clId="{351BA641-79EC-46E6-A76C-2E9FC76EAD32}" dt="2023-03-10T16:25:49.121" v="142" actId="1076"/>
        <pc:sldMkLst>
          <pc:docMk/>
          <pc:sldMk cId="2227070589" sldId="277"/>
        </pc:sldMkLst>
        <pc:picChg chg="del">
          <ac:chgData name="antonio lozano rabago" userId="721f91b0186c1bc4" providerId="LiveId" clId="{351BA641-79EC-46E6-A76C-2E9FC76EAD32}" dt="2023-03-10T16:24:59.116" v="115" actId="478"/>
          <ac:picMkLst>
            <pc:docMk/>
            <pc:sldMk cId="2227070589" sldId="277"/>
            <ac:picMk id="2" creationId="{BDE4A070-0988-AB67-D469-8EE0F0175EAE}"/>
          </ac:picMkLst>
        </pc:picChg>
        <pc:picChg chg="add mod">
          <ac:chgData name="antonio lozano rabago" userId="721f91b0186c1bc4" providerId="LiveId" clId="{351BA641-79EC-46E6-A76C-2E9FC76EAD32}" dt="2023-03-10T16:25:49.121" v="142" actId="1076"/>
          <ac:picMkLst>
            <pc:docMk/>
            <pc:sldMk cId="2227070589" sldId="277"/>
            <ac:picMk id="3074" creationId="{4AB51C58-C1B2-8977-D2C1-5C42CA5BAACF}"/>
          </ac:picMkLst>
        </pc:picChg>
      </pc:sldChg>
      <pc:sldChg chg="addSp delSp modSp add mod">
        <pc:chgData name="antonio lozano rabago" userId="721f91b0186c1bc4" providerId="LiveId" clId="{351BA641-79EC-46E6-A76C-2E9FC76EAD32}" dt="2023-03-10T17:31:40.713" v="1194" actId="1035"/>
        <pc:sldMkLst>
          <pc:docMk/>
          <pc:sldMk cId="1486705224" sldId="278"/>
        </pc:sldMkLst>
        <pc:spChg chg="mod">
          <ac:chgData name="antonio lozano rabago" userId="721f91b0186c1bc4" providerId="LiveId" clId="{351BA641-79EC-46E6-A76C-2E9FC76EAD32}" dt="2023-03-10T17:28:14.477" v="1101" actId="20577"/>
          <ac:spMkLst>
            <pc:docMk/>
            <pc:sldMk cId="1486705224" sldId="278"/>
            <ac:spMk id="4" creationId="{13A5D01A-6156-2126-50BC-F64892A85F0B}"/>
          </ac:spMkLst>
        </pc:spChg>
        <pc:spChg chg="mod">
          <ac:chgData name="antonio lozano rabago" userId="721f91b0186c1bc4" providerId="LiveId" clId="{351BA641-79EC-46E6-A76C-2E9FC76EAD32}" dt="2023-03-10T17:29:09.061" v="1129" actId="20577"/>
          <ac:spMkLst>
            <pc:docMk/>
            <pc:sldMk cId="1486705224" sldId="278"/>
            <ac:spMk id="6" creationId="{6F86A878-F55D-8244-7A9E-7124B39CA6E0}"/>
          </ac:spMkLst>
        </pc:spChg>
        <pc:spChg chg="mod">
          <ac:chgData name="antonio lozano rabago" userId="721f91b0186c1bc4" providerId="LiveId" clId="{351BA641-79EC-46E6-A76C-2E9FC76EAD32}" dt="2023-03-10T17:29:28.577" v="1140" actId="20577"/>
          <ac:spMkLst>
            <pc:docMk/>
            <pc:sldMk cId="1486705224" sldId="278"/>
            <ac:spMk id="7" creationId="{4C896BF2-5887-E8A9-D28C-741197B56AEA}"/>
          </ac:spMkLst>
        </pc:spChg>
        <pc:spChg chg="mod">
          <ac:chgData name="antonio lozano rabago" userId="721f91b0186c1bc4" providerId="LiveId" clId="{351BA641-79EC-46E6-A76C-2E9FC76EAD32}" dt="2023-03-10T17:31:18.814" v="1176" actId="20577"/>
          <ac:spMkLst>
            <pc:docMk/>
            <pc:sldMk cId="1486705224" sldId="278"/>
            <ac:spMk id="8" creationId="{C90CC77A-38FB-D3BB-E495-FFEFE127FEBD}"/>
          </ac:spMkLst>
        </pc:spChg>
        <pc:spChg chg="mod">
          <ac:chgData name="antonio lozano rabago" userId="721f91b0186c1bc4" providerId="LiveId" clId="{351BA641-79EC-46E6-A76C-2E9FC76EAD32}" dt="2023-03-10T17:27:45.309" v="1075" actId="20577"/>
          <ac:spMkLst>
            <pc:docMk/>
            <pc:sldMk cId="1486705224" sldId="278"/>
            <ac:spMk id="19" creationId="{E6E5786A-1C7C-7EAA-F403-07AD70CAF59C}"/>
          </ac:spMkLst>
        </pc:spChg>
        <pc:picChg chg="del">
          <ac:chgData name="antonio lozano rabago" userId="721f91b0186c1bc4" providerId="LiveId" clId="{351BA641-79EC-46E6-A76C-2E9FC76EAD32}" dt="2023-03-10T17:28:03.247" v="1092" actId="478"/>
          <ac:picMkLst>
            <pc:docMk/>
            <pc:sldMk cId="1486705224" sldId="278"/>
            <ac:picMk id="2066" creationId="{B01E1857-A123-2BA2-968A-22242FB19D2A}"/>
          </ac:picMkLst>
        </pc:picChg>
        <pc:picChg chg="del">
          <ac:chgData name="antonio lozano rabago" userId="721f91b0186c1bc4" providerId="LiveId" clId="{351BA641-79EC-46E6-A76C-2E9FC76EAD32}" dt="2023-03-10T17:28:45.189" v="1102" actId="478"/>
          <ac:picMkLst>
            <pc:docMk/>
            <pc:sldMk cId="1486705224" sldId="278"/>
            <ac:picMk id="2068" creationId="{62D67996-3B87-1EF2-6277-6F4229A66BEC}"/>
          </ac:picMkLst>
        </pc:picChg>
        <pc:picChg chg="del">
          <ac:chgData name="antonio lozano rabago" userId="721f91b0186c1bc4" providerId="LiveId" clId="{351BA641-79EC-46E6-A76C-2E9FC76EAD32}" dt="2023-03-10T17:29:38.876" v="1141" actId="478"/>
          <ac:picMkLst>
            <pc:docMk/>
            <pc:sldMk cId="1486705224" sldId="278"/>
            <ac:picMk id="2070" creationId="{012D5D22-2AD5-9205-F745-37758E3684B4}"/>
          </ac:picMkLst>
        </pc:picChg>
        <pc:picChg chg="del">
          <ac:chgData name="antonio lozano rabago" userId="721f91b0186c1bc4" providerId="LiveId" clId="{351BA641-79EC-46E6-A76C-2E9FC76EAD32}" dt="2023-03-10T17:30:01.042" v="1159" actId="478"/>
          <ac:picMkLst>
            <pc:docMk/>
            <pc:sldMk cId="1486705224" sldId="278"/>
            <ac:picMk id="2072" creationId="{80C5AF33-9413-A7EF-7B37-C14D0FE6B2E6}"/>
          </ac:picMkLst>
        </pc:picChg>
        <pc:picChg chg="add mod">
          <ac:chgData name="antonio lozano rabago" userId="721f91b0186c1bc4" providerId="LiveId" clId="{351BA641-79EC-46E6-A76C-2E9FC76EAD32}" dt="2023-03-10T17:31:40.713" v="1194" actId="1035"/>
          <ac:picMkLst>
            <pc:docMk/>
            <pc:sldMk cId="1486705224" sldId="278"/>
            <ac:picMk id="5122" creationId="{532246F2-8F69-EF8B-8545-CAE96F4244DD}"/>
          </ac:picMkLst>
        </pc:picChg>
        <pc:picChg chg="add mod">
          <ac:chgData name="antonio lozano rabago" userId="721f91b0186c1bc4" providerId="LiveId" clId="{351BA641-79EC-46E6-A76C-2E9FC76EAD32}" dt="2023-03-10T17:28:59.672" v="1119" actId="1076"/>
          <ac:picMkLst>
            <pc:docMk/>
            <pc:sldMk cId="1486705224" sldId="278"/>
            <ac:picMk id="5124" creationId="{3F072FC6-01F2-6A69-F75A-0EF157113303}"/>
          </ac:picMkLst>
        </pc:picChg>
        <pc:picChg chg="add mod">
          <ac:chgData name="antonio lozano rabago" userId="721f91b0186c1bc4" providerId="LiveId" clId="{351BA641-79EC-46E6-A76C-2E9FC76EAD32}" dt="2023-03-10T17:29:57.098" v="1158" actId="1076"/>
          <ac:picMkLst>
            <pc:docMk/>
            <pc:sldMk cId="1486705224" sldId="278"/>
            <ac:picMk id="5126" creationId="{398346EB-B2E4-FD2E-2E6E-BED96A95B351}"/>
          </ac:picMkLst>
        </pc:picChg>
        <pc:picChg chg="add mod">
          <ac:chgData name="antonio lozano rabago" userId="721f91b0186c1bc4" providerId="LiveId" clId="{351BA641-79EC-46E6-A76C-2E9FC76EAD32}" dt="2023-03-10T17:31:32.656" v="1193" actId="1076"/>
          <ac:picMkLst>
            <pc:docMk/>
            <pc:sldMk cId="1486705224" sldId="278"/>
            <ac:picMk id="5128" creationId="{4A7C71BA-9153-E453-322E-0A61D367E62F}"/>
          </ac:picMkLst>
        </pc:picChg>
      </pc:sldChg>
      <pc:sldChg chg="new del">
        <pc:chgData name="antonio lozano rabago" userId="721f91b0186c1bc4" providerId="LiveId" clId="{351BA641-79EC-46E6-A76C-2E9FC76EAD32}" dt="2023-03-10T16:26:10.346" v="144" actId="680"/>
        <pc:sldMkLst>
          <pc:docMk/>
          <pc:sldMk cId="2440986951" sldId="278"/>
        </pc:sldMkLst>
      </pc:sldChg>
      <pc:sldChg chg="addSp delSp modSp add del mod">
        <pc:chgData name="antonio lozano rabago" userId="721f91b0186c1bc4" providerId="LiveId" clId="{351BA641-79EC-46E6-A76C-2E9FC76EAD32}" dt="2023-03-10T16:28:44.976" v="166" actId="47"/>
        <pc:sldMkLst>
          <pc:docMk/>
          <pc:sldMk cId="3374637154" sldId="278"/>
        </pc:sldMkLst>
        <pc:spChg chg="add del mod">
          <ac:chgData name="antonio lozano rabago" userId="721f91b0186c1bc4" providerId="LiveId" clId="{351BA641-79EC-46E6-A76C-2E9FC76EAD32}" dt="2023-03-10T16:28:41.821" v="165" actId="478"/>
          <ac:spMkLst>
            <pc:docMk/>
            <pc:sldMk cId="3374637154" sldId="278"/>
            <ac:spMk id="2" creationId="{9028E950-135A-659E-B243-86C4E316DF92}"/>
          </ac:spMkLst>
        </pc:spChg>
        <pc:spChg chg="mod">
          <ac:chgData name="antonio lozano rabago" userId="721f91b0186c1bc4" providerId="LiveId" clId="{351BA641-79EC-46E6-A76C-2E9FC76EAD32}" dt="2023-03-10T16:26:16.230" v="149" actId="20577"/>
          <ac:spMkLst>
            <pc:docMk/>
            <pc:sldMk cId="3374637154" sldId="278"/>
            <ac:spMk id="19" creationId="{E6E5786A-1C7C-7EAA-F403-07AD70CAF59C}"/>
          </ac:spMkLst>
        </pc:spChg>
        <pc:picChg chg="del">
          <ac:chgData name="antonio lozano rabago" userId="721f91b0186c1bc4" providerId="LiveId" clId="{351BA641-79EC-46E6-A76C-2E9FC76EAD32}" dt="2023-03-10T16:26:24.048" v="156" actId="478"/>
          <ac:picMkLst>
            <pc:docMk/>
            <pc:sldMk cId="3374637154" sldId="278"/>
            <ac:picMk id="22" creationId="{A96E6EE4-4E70-44D2-77D8-E1CB41C501D1}"/>
          </ac:picMkLst>
        </pc:picChg>
        <pc:picChg chg="del">
          <ac:chgData name="antonio lozano rabago" userId="721f91b0186c1bc4" providerId="LiveId" clId="{351BA641-79EC-46E6-A76C-2E9FC76EAD32}" dt="2023-03-10T16:26:23.214" v="155" actId="478"/>
          <ac:picMkLst>
            <pc:docMk/>
            <pc:sldMk cId="3374637154" sldId="278"/>
            <ac:picMk id="24" creationId="{F719BC66-3CD7-293C-77DB-193F6644309F}"/>
          </ac:picMkLst>
        </pc:picChg>
        <pc:picChg chg="del">
          <ac:chgData name="antonio lozano rabago" userId="721f91b0186c1bc4" providerId="LiveId" clId="{351BA641-79EC-46E6-A76C-2E9FC76EAD32}" dt="2023-03-10T16:26:22.404" v="154" actId="478"/>
          <ac:picMkLst>
            <pc:docMk/>
            <pc:sldMk cId="3374637154" sldId="278"/>
            <ac:picMk id="30" creationId="{CCF31C0D-C132-E79A-A440-DAAAE072FF02}"/>
          </ac:picMkLst>
        </pc:picChg>
        <pc:picChg chg="del">
          <ac:chgData name="antonio lozano rabago" userId="721f91b0186c1bc4" providerId="LiveId" clId="{351BA641-79EC-46E6-A76C-2E9FC76EAD32}" dt="2023-03-10T16:26:21.603" v="153" actId="478"/>
          <ac:picMkLst>
            <pc:docMk/>
            <pc:sldMk cId="3374637154" sldId="278"/>
            <ac:picMk id="33" creationId="{BEEDC6B4-484B-1567-CB82-6E598B1EA806}"/>
          </ac:picMkLst>
        </pc:picChg>
        <pc:picChg chg="del">
          <ac:chgData name="antonio lozano rabago" userId="721f91b0186c1bc4" providerId="LiveId" clId="{351BA641-79EC-46E6-A76C-2E9FC76EAD32}" dt="2023-03-10T16:26:20.728" v="152" actId="478"/>
          <ac:picMkLst>
            <pc:docMk/>
            <pc:sldMk cId="3374637154" sldId="278"/>
            <ac:picMk id="35" creationId="{BEB4D833-CA6C-90CF-44A9-C91984839A92}"/>
          </ac:picMkLst>
        </pc:picChg>
        <pc:picChg chg="del">
          <ac:chgData name="antonio lozano rabago" userId="721f91b0186c1bc4" providerId="LiveId" clId="{351BA641-79EC-46E6-A76C-2E9FC76EAD32}" dt="2023-03-10T16:26:20.009" v="151" actId="478"/>
          <ac:picMkLst>
            <pc:docMk/>
            <pc:sldMk cId="3374637154" sldId="278"/>
            <ac:picMk id="37" creationId="{1F2F6FA9-DA93-8017-B976-6395C8E42599}"/>
          </ac:picMkLst>
        </pc:picChg>
        <pc:picChg chg="del">
          <ac:chgData name="antonio lozano rabago" userId="721f91b0186c1bc4" providerId="LiveId" clId="{351BA641-79EC-46E6-A76C-2E9FC76EAD32}" dt="2023-03-10T16:26:19.083" v="150" actId="478"/>
          <ac:picMkLst>
            <pc:docMk/>
            <pc:sldMk cId="3374637154" sldId="278"/>
            <ac:picMk id="40" creationId="{388CF5FA-E87C-FDE9-9F6D-DCFD6BF4E936}"/>
          </ac:picMkLst>
        </pc:picChg>
      </pc:sldChg>
      <pc:sldChg chg="addSp delSp modSp add mod ord">
        <pc:chgData name="antonio lozano rabago" userId="721f91b0186c1bc4" providerId="LiveId" clId="{351BA641-79EC-46E6-A76C-2E9FC76EAD32}" dt="2023-03-10T17:37:47.937" v="1224" actId="1076"/>
        <pc:sldMkLst>
          <pc:docMk/>
          <pc:sldMk cId="3832961282" sldId="279"/>
        </pc:sldMkLst>
        <pc:spChg chg="mod">
          <ac:chgData name="antonio lozano rabago" userId="721f91b0186c1bc4" providerId="LiveId" clId="{351BA641-79EC-46E6-A76C-2E9FC76EAD32}" dt="2023-03-10T17:37:47.937" v="1224" actId="1076"/>
          <ac:spMkLst>
            <pc:docMk/>
            <pc:sldMk cId="3832961282" sldId="279"/>
            <ac:spMk id="17" creationId="{482E8E81-B185-1BC0-6A01-67F31C428052}"/>
          </ac:spMkLst>
        </pc:spChg>
        <pc:spChg chg="mod">
          <ac:chgData name="antonio lozano rabago" userId="721f91b0186c1bc4" providerId="LiveId" clId="{351BA641-79EC-46E6-A76C-2E9FC76EAD32}" dt="2023-03-10T17:34:36.319" v="1215" actId="20577"/>
          <ac:spMkLst>
            <pc:docMk/>
            <pc:sldMk cId="3832961282" sldId="279"/>
            <ac:spMk id="19" creationId="{E6E5786A-1C7C-7EAA-F403-07AD70CAF59C}"/>
          </ac:spMkLst>
        </pc:spChg>
        <pc:picChg chg="add mod">
          <ac:chgData name="antonio lozano rabago" userId="721f91b0186c1bc4" providerId="LiveId" clId="{351BA641-79EC-46E6-A76C-2E9FC76EAD32}" dt="2023-03-10T17:34:38.842" v="1216" actId="1076"/>
          <ac:picMkLst>
            <pc:docMk/>
            <pc:sldMk cId="3832961282" sldId="279"/>
            <ac:picMk id="4" creationId="{A15C5DBD-8E7A-4DBF-F0BD-DFB3FC6D5C57}"/>
          </ac:picMkLst>
        </pc:picChg>
        <pc:picChg chg="del">
          <ac:chgData name="antonio lozano rabago" userId="721f91b0186c1bc4" providerId="LiveId" clId="{351BA641-79EC-46E6-A76C-2E9FC76EAD32}" dt="2023-03-10T17:34:33.301" v="1213" actId="478"/>
          <ac:picMkLst>
            <pc:docMk/>
            <pc:sldMk cId="3832961282" sldId="279"/>
            <ac:picMk id="14" creationId="{18972100-71B6-FC13-968E-E84456D3F5FF}"/>
          </ac:picMkLst>
        </pc:picChg>
      </pc:sldChg>
      <pc:sldChg chg="addSp delSp modSp add mod ord">
        <pc:chgData name="antonio lozano rabago" userId="721f91b0186c1bc4" providerId="LiveId" clId="{351BA641-79EC-46E6-A76C-2E9FC76EAD32}" dt="2023-03-10T17:44:04.981" v="1399" actId="1076"/>
        <pc:sldMkLst>
          <pc:docMk/>
          <pc:sldMk cId="293076716" sldId="280"/>
        </pc:sldMkLst>
        <pc:spChg chg="mod">
          <ac:chgData name="antonio lozano rabago" userId="721f91b0186c1bc4" providerId="LiveId" clId="{351BA641-79EC-46E6-A76C-2E9FC76EAD32}" dt="2023-03-10T17:40:28.505" v="1319" actId="1076"/>
          <ac:spMkLst>
            <pc:docMk/>
            <pc:sldMk cId="293076716" sldId="280"/>
            <ac:spMk id="4" creationId="{13A5D01A-6156-2126-50BC-F64892A85F0B}"/>
          </ac:spMkLst>
        </pc:spChg>
        <pc:spChg chg="mod">
          <ac:chgData name="antonio lozano rabago" userId="721f91b0186c1bc4" providerId="LiveId" clId="{351BA641-79EC-46E6-A76C-2E9FC76EAD32}" dt="2023-03-10T17:40:22.999" v="1318" actId="1076"/>
          <ac:spMkLst>
            <pc:docMk/>
            <pc:sldMk cId="293076716" sldId="280"/>
            <ac:spMk id="6" creationId="{6F86A878-F55D-8244-7A9E-7124B39CA6E0}"/>
          </ac:spMkLst>
        </pc:spChg>
        <pc:spChg chg="mod">
          <ac:chgData name="antonio lozano rabago" userId="721f91b0186c1bc4" providerId="LiveId" clId="{351BA641-79EC-46E6-A76C-2E9FC76EAD32}" dt="2023-03-10T17:40:33.319" v="1320" actId="1076"/>
          <ac:spMkLst>
            <pc:docMk/>
            <pc:sldMk cId="293076716" sldId="280"/>
            <ac:spMk id="7" creationId="{4C896BF2-5887-E8A9-D28C-741197B56AEA}"/>
          </ac:spMkLst>
        </pc:spChg>
        <pc:spChg chg="del">
          <ac:chgData name="antonio lozano rabago" userId="721f91b0186c1bc4" providerId="LiveId" clId="{351BA641-79EC-46E6-A76C-2E9FC76EAD32}" dt="2023-03-10T17:38:26.181" v="1240" actId="478"/>
          <ac:spMkLst>
            <pc:docMk/>
            <pc:sldMk cId="293076716" sldId="280"/>
            <ac:spMk id="8" creationId="{C90CC77A-38FB-D3BB-E495-FFEFE127FEBD}"/>
          </ac:spMkLst>
        </pc:spChg>
        <pc:spChg chg="mod">
          <ac:chgData name="antonio lozano rabago" userId="721f91b0186c1bc4" providerId="LiveId" clId="{351BA641-79EC-46E6-A76C-2E9FC76EAD32}" dt="2023-03-10T17:40:41.054" v="1339" actId="20577"/>
          <ac:spMkLst>
            <pc:docMk/>
            <pc:sldMk cId="293076716" sldId="280"/>
            <ac:spMk id="19" creationId="{E6E5786A-1C7C-7EAA-F403-07AD70CAF59C}"/>
          </ac:spMkLst>
        </pc:spChg>
        <pc:picChg chg="del">
          <ac:chgData name="antonio lozano rabago" userId="721f91b0186c1bc4" providerId="LiveId" clId="{351BA641-79EC-46E6-A76C-2E9FC76EAD32}" dt="2023-03-10T17:38:19.185" v="1237" actId="478"/>
          <ac:picMkLst>
            <pc:docMk/>
            <pc:sldMk cId="293076716" sldId="280"/>
            <ac:picMk id="2066" creationId="{B01E1857-A123-2BA2-968A-22242FB19D2A}"/>
          </ac:picMkLst>
        </pc:picChg>
        <pc:picChg chg="del">
          <ac:chgData name="antonio lozano rabago" userId="721f91b0186c1bc4" providerId="LiveId" clId="{351BA641-79EC-46E6-A76C-2E9FC76EAD32}" dt="2023-03-10T17:38:44.883" v="1248" actId="478"/>
          <ac:picMkLst>
            <pc:docMk/>
            <pc:sldMk cId="293076716" sldId="280"/>
            <ac:picMk id="2068" creationId="{62D67996-3B87-1EF2-6277-6F4229A66BEC}"/>
          </ac:picMkLst>
        </pc:picChg>
        <pc:picChg chg="del mod">
          <ac:chgData name="antonio lozano rabago" userId="721f91b0186c1bc4" providerId="LiveId" clId="{351BA641-79EC-46E6-A76C-2E9FC76EAD32}" dt="2023-03-10T17:40:06.975" v="1308" actId="478"/>
          <ac:picMkLst>
            <pc:docMk/>
            <pc:sldMk cId="293076716" sldId="280"/>
            <ac:picMk id="2070" creationId="{012D5D22-2AD5-9205-F745-37758E3684B4}"/>
          </ac:picMkLst>
        </pc:picChg>
        <pc:picChg chg="del">
          <ac:chgData name="antonio lozano rabago" userId="721f91b0186c1bc4" providerId="LiveId" clId="{351BA641-79EC-46E6-A76C-2E9FC76EAD32}" dt="2023-03-10T17:38:24.734" v="1239" actId="478"/>
          <ac:picMkLst>
            <pc:docMk/>
            <pc:sldMk cId="293076716" sldId="280"/>
            <ac:picMk id="2072" creationId="{80C5AF33-9413-A7EF-7B37-C14D0FE6B2E6}"/>
          </ac:picMkLst>
        </pc:picChg>
        <pc:picChg chg="add del mod">
          <ac:chgData name="antonio lozano rabago" userId="721f91b0186c1bc4" providerId="LiveId" clId="{351BA641-79EC-46E6-A76C-2E9FC76EAD32}" dt="2023-03-10T17:39:41.214" v="1298" actId="478"/>
          <ac:picMkLst>
            <pc:docMk/>
            <pc:sldMk cId="293076716" sldId="280"/>
            <ac:picMk id="6146" creationId="{829959F4-290C-0D8C-D546-96CA5DD6EF88}"/>
          </ac:picMkLst>
        </pc:picChg>
        <pc:picChg chg="add mod">
          <ac:chgData name="antonio lozano rabago" userId="721f91b0186c1bc4" providerId="LiveId" clId="{351BA641-79EC-46E6-A76C-2E9FC76EAD32}" dt="2023-03-10T17:39:09.109" v="1263" actId="1076"/>
          <ac:picMkLst>
            <pc:docMk/>
            <pc:sldMk cId="293076716" sldId="280"/>
            <ac:picMk id="6148" creationId="{78BF60EB-A07E-2E47-C0B3-4812136C397F}"/>
          </ac:picMkLst>
        </pc:picChg>
        <pc:picChg chg="add mod">
          <ac:chgData name="antonio lozano rabago" userId="721f91b0186c1bc4" providerId="LiveId" clId="{351BA641-79EC-46E6-A76C-2E9FC76EAD32}" dt="2023-03-10T17:44:04.981" v="1399" actId="1076"/>
          <ac:picMkLst>
            <pc:docMk/>
            <pc:sldMk cId="293076716" sldId="280"/>
            <ac:picMk id="6150" creationId="{18F95EF5-CEFB-4CBE-FE9E-A06022412C9A}"/>
          </ac:picMkLst>
        </pc:picChg>
        <pc:picChg chg="add mod">
          <ac:chgData name="antonio lozano rabago" userId="721f91b0186c1bc4" providerId="LiveId" clId="{351BA641-79EC-46E6-A76C-2E9FC76EAD32}" dt="2023-03-10T17:40:18.229" v="1317" actId="1076"/>
          <ac:picMkLst>
            <pc:docMk/>
            <pc:sldMk cId="293076716" sldId="280"/>
            <ac:picMk id="6152" creationId="{5EE9B6DC-773C-4561-6437-FE60CBB20F99}"/>
          </ac:picMkLst>
        </pc:picChg>
      </pc:sldChg>
      <pc:sldChg chg="addSp delSp modSp add mod">
        <pc:chgData name="antonio lozano rabago" userId="721f91b0186c1bc4" providerId="LiveId" clId="{351BA641-79EC-46E6-A76C-2E9FC76EAD32}" dt="2023-03-10T17:44:51.549" v="1402" actId="1076"/>
        <pc:sldMkLst>
          <pc:docMk/>
          <pc:sldMk cId="1080249327" sldId="281"/>
        </pc:sldMkLst>
        <pc:spChg chg="mod">
          <ac:chgData name="antonio lozano rabago" userId="721f91b0186c1bc4" providerId="LiveId" clId="{351BA641-79EC-46E6-A76C-2E9FC76EAD32}" dt="2023-03-10T17:41:24.954" v="1352" actId="20577"/>
          <ac:spMkLst>
            <pc:docMk/>
            <pc:sldMk cId="1080249327" sldId="281"/>
            <ac:spMk id="4" creationId="{13A5D01A-6156-2126-50BC-F64892A85F0B}"/>
          </ac:spMkLst>
        </pc:spChg>
        <pc:spChg chg="mod">
          <ac:chgData name="antonio lozano rabago" userId="721f91b0186c1bc4" providerId="LiveId" clId="{351BA641-79EC-46E6-A76C-2E9FC76EAD32}" dt="2023-03-10T17:43:29.954" v="1387" actId="20577"/>
          <ac:spMkLst>
            <pc:docMk/>
            <pc:sldMk cId="1080249327" sldId="281"/>
            <ac:spMk id="6" creationId="{6F86A878-F55D-8244-7A9E-7124B39CA6E0}"/>
          </ac:spMkLst>
        </pc:spChg>
        <pc:spChg chg="mod">
          <ac:chgData name="antonio lozano rabago" userId="721f91b0186c1bc4" providerId="LiveId" clId="{351BA641-79EC-46E6-A76C-2E9FC76EAD32}" dt="2023-03-10T17:42:55.372" v="1380" actId="20577"/>
          <ac:spMkLst>
            <pc:docMk/>
            <pc:sldMk cId="1080249327" sldId="281"/>
            <ac:spMk id="7" creationId="{4C896BF2-5887-E8A9-D28C-741197B56AEA}"/>
          </ac:spMkLst>
        </pc:spChg>
        <pc:spChg chg="mod">
          <ac:chgData name="antonio lozano rabago" userId="721f91b0186c1bc4" providerId="LiveId" clId="{351BA641-79EC-46E6-A76C-2E9FC76EAD32}" dt="2023-03-10T17:41:20.346" v="1345" actId="20577"/>
          <ac:spMkLst>
            <pc:docMk/>
            <pc:sldMk cId="1080249327" sldId="281"/>
            <ac:spMk id="19" creationId="{E6E5786A-1C7C-7EAA-F403-07AD70CAF59C}"/>
          </ac:spMkLst>
        </pc:spChg>
        <pc:picChg chg="del">
          <ac:chgData name="antonio lozano rabago" userId="721f91b0186c1bc4" providerId="LiveId" clId="{351BA641-79EC-46E6-A76C-2E9FC76EAD32}" dt="2023-03-10T17:42:24.858" v="1365" actId="478"/>
          <ac:picMkLst>
            <pc:docMk/>
            <pc:sldMk cId="1080249327" sldId="281"/>
            <ac:picMk id="6148" creationId="{78BF60EB-A07E-2E47-C0B3-4812136C397F}"/>
          </ac:picMkLst>
        </pc:picChg>
        <pc:picChg chg="del">
          <ac:chgData name="antonio lozano rabago" userId="721f91b0186c1bc4" providerId="LiveId" clId="{351BA641-79EC-46E6-A76C-2E9FC76EAD32}" dt="2023-03-10T17:41:29.975" v="1353" actId="478"/>
          <ac:picMkLst>
            <pc:docMk/>
            <pc:sldMk cId="1080249327" sldId="281"/>
            <ac:picMk id="6150" creationId="{18F95EF5-CEFB-4CBE-FE9E-A06022412C9A}"/>
          </ac:picMkLst>
        </pc:picChg>
        <pc:picChg chg="del">
          <ac:chgData name="antonio lozano rabago" userId="721f91b0186c1bc4" providerId="LiveId" clId="{351BA641-79EC-46E6-A76C-2E9FC76EAD32}" dt="2023-03-10T17:42:47.789" v="1368" actId="478"/>
          <ac:picMkLst>
            <pc:docMk/>
            <pc:sldMk cId="1080249327" sldId="281"/>
            <ac:picMk id="6152" creationId="{5EE9B6DC-773C-4561-6437-FE60CBB20F99}"/>
          </ac:picMkLst>
        </pc:picChg>
        <pc:picChg chg="add mod">
          <ac:chgData name="antonio lozano rabago" userId="721f91b0186c1bc4" providerId="LiveId" clId="{351BA641-79EC-46E6-A76C-2E9FC76EAD32}" dt="2023-03-10T17:43:40.072" v="1395" actId="14100"/>
          <ac:picMkLst>
            <pc:docMk/>
            <pc:sldMk cId="1080249327" sldId="281"/>
            <ac:picMk id="7170" creationId="{457AE8D6-180D-6851-9061-4B5888D8C29C}"/>
          </ac:picMkLst>
        </pc:picChg>
        <pc:picChg chg="add mod">
          <ac:chgData name="antonio lozano rabago" userId="721f91b0186c1bc4" providerId="LiveId" clId="{351BA641-79EC-46E6-A76C-2E9FC76EAD32}" dt="2023-03-10T17:44:51.549" v="1402" actId="1076"/>
          <ac:picMkLst>
            <pc:docMk/>
            <pc:sldMk cId="1080249327" sldId="281"/>
            <ac:picMk id="7172" creationId="{21FF98C3-17A7-7393-FEBA-AB1520275134}"/>
          </ac:picMkLst>
        </pc:picChg>
        <pc:picChg chg="add mod">
          <ac:chgData name="antonio lozano rabago" userId="721f91b0186c1bc4" providerId="LiveId" clId="{351BA641-79EC-46E6-A76C-2E9FC76EAD32}" dt="2023-03-10T17:44:36.839" v="1401" actId="1076"/>
          <ac:picMkLst>
            <pc:docMk/>
            <pc:sldMk cId="1080249327" sldId="281"/>
            <ac:picMk id="7174" creationId="{11E5C48A-BF35-5B15-BD8A-77CA2D667ADC}"/>
          </ac:picMkLst>
        </pc:picChg>
      </pc:sldChg>
      <pc:sldChg chg="addSp delSp modSp add mod ord">
        <pc:chgData name="antonio lozano rabago" userId="721f91b0186c1bc4" providerId="LiveId" clId="{351BA641-79EC-46E6-A76C-2E9FC76EAD32}" dt="2023-03-10T17:46:13.020" v="1426"/>
        <pc:sldMkLst>
          <pc:docMk/>
          <pc:sldMk cId="3691998226" sldId="282"/>
        </pc:sldMkLst>
        <pc:spChg chg="mod">
          <ac:chgData name="antonio lozano rabago" userId="721f91b0186c1bc4" providerId="LiveId" clId="{351BA641-79EC-46E6-A76C-2E9FC76EAD32}" dt="2023-03-10T17:45:51.392" v="1424" actId="20577"/>
          <ac:spMkLst>
            <pc:docMk/>
            <pc:sldMk cId="3691998226" sldId="282"/>
            <ac:spMk id="19" creationId="{E6E5786A-1C7C-7EAA-F403-07AD70CAF59C}"/>
          </ac:spMkLst>
        </pc:spChg>
        <pc:picChg chg="add mod">
          <ac:chgData name="antonio lozano rabago" userId="721f91b0186c1bc4" providerId="LiveId" clId="{351BA641-79EC-46E6-A76C-2E9FC76EAD32}" dt="2023-03-10T17:46:13.020" v="1426"/>
          <ac:picMkLst>
            <pc:docMk/>
            <pc:sldMk cId="3691998226" sldId="282"/>
            <ac:picMk id="4" creationId="{052FF762-5361-95D1-DD4D-D65645EC6240}"/>
          </ac:picMkLst>
        </pc:picChg>
        <pc:picChg chg="del">
          <ac:chgData name="antonio lozano rabago" userId="721f91b0186c1bc4" providerId="LiveId" clId="{351BA641-79EC-46E6-A76C-2E9FC76EAD32}" dt="2023-03-10T17:45:38.075" v="1406" actId="478"/>
          <ac:picMkLst>
            <pc:docMk/>
            <pc:sldMk cId="3691998226" sldId="282"/>
            <ac:picMk id="14" creationId="{18972100-71B6-FC13-968E-E84456D3F5FF}"/>
          </ac:picMkLst>
        </pc:picChg>
      </pc:sldChg>
      <pc:sldChg chg="addSp delSp modSp add mod ord">
        <pc:chgData name="antonio lozano rabago" userId="721f91b0186c1bc4" providerId="LiveId" clId="{351BA641-79EC-46E6-A76C-2E9FC76EAD32}" dt="2023-03-10T17:48:02.998" v="1452" actId="1076"/>
        <pc:sldMkLst>
          <pc:docMk/>
          <pc:sldMk cId="3237002308" sldId="283"/>
        </pc:sldMkLst>
        <pc:spChg chg="del">
          <ac:chgData name="antonio lozano rabago" userId="721f91b0186c1bc4" providerId="LiveId" clId="{351BA641-79EC-46E6-A76C-2E9FC76EAD32}" dt="2023-03-10T17:47:28.860" v="1444" actId="478"/>
          <ac:spMkLst>
            <pc:docMk/>
            <pc:sldMk cId="3237002308" sldId="283"/>
            <ac:spMk id="3" creationId="{DFA3BFC8-1C27-AA27-BCDA-52ED23228D1E}"/>
          </ac:spMkLst>
        </pc:spChg>
        <pc:spChg chg="del">
          <ac:chgData name="antonio lozano rabago" userId="721f91b0186c1bc4" providerId="LiveId" clId="{351BA641-79EC-46E6-A76C-2E9FC76EAD32}" dt="2023-03-10T17:46:53.244" v="1437" actId="478"/>
          <ac:spMkLst>
            <pc:docMk/>
            <pc:sldMk cId="3237002308" sldId="283"/>
            <ac:spMk id="4" creationId="{13A5D01A-6156-2126-50BC-F64892A85F0B}"/>
          </ac:spMkLst>
        </pc:spChg>
        <pc:spChg chg="del">
          <ac:chgData name="antonio lozano rabago" userId="721f91b0186c1bc4" providerId="LiveId" clId="{351BA641-79EC-46E6-A76C-2E9FC76EAD32}" dt="2023-03-10T17:46:50.357" v="1435" actId="478"/>
          <ac:spMkLst>
            <pc:docMk/>
            <pc:sldMk cId="3237002308" sldId="283"/>
            <ac:spMk id="6" creationId="{6F86A878-F55D-8244-7A9E-7124B39CA6E0}"/>
          </ac:spMkLst>
        </pc:spChg>
        <pc:spChg chg="del">
          <ac:chgData name="antonio lozano rabago" userId="721f91b0186c1bc4" providerId="LiveId" clId="{351BA641-79EC-46E6-A76C-2E9FC76EAD32}" dt="2023-03-10T17:46:51.810" v="1436" actId="478"/>
          <ac:spMkLst>
            <pc:docMk/>
            <pc:sldMk cId="3237002308" sldId="283"/>
            <ac:spMk id="7" creationId="{4C896BF2-5887-E8A9-D28C-741197B56AEA}"/>
          </ac:spMkLst>
        </pc:spChg>
        <pc:spChg chg="add del mod">
          <ac:chgData name="antonio lozano rabago" userId="721f91b0186c1bc4" providerId="LiveId" clId="{351BA641-79EC-46E6-A76C-2E9FC76EAD32}" dt="2023-03-10T17:47:31.380" v="1445" actId="478"/>
          <ac:spMkLst>
            <pc:docMk/>
            <pc:sldMk cId="3237002308" sldId="283"/>
            <ac:spMk id="8" creationId="{4BBFA496-90C2-6497-336A-3E27F7B2AED2}"/>
          </ac:spMkLst>
        </pc:spChg>
        <pc:spChg chg="del">
          <ac:chgData name="antonio lozano rabago" userId="721f91b0186c1bc4" providerId="LiveId" clId="{351BA641-79EC-46E6-A76C-2E9FC76EAD32}" dt="2023-03-10T17:46:56.373" v="1438" actId="478"/>
          <ac:spMkLst>
            <pc:docMk/>
            <pc:sldMk cId="3237002308" sldId="283"/>
            <ac:spMk id="19" creationId="{E6E5786A-1C7C-7EAA-F403-07AD70CAF59C}"/>
          </ac:spMkLst>
        </pc:spChg>
        <pc:picChg chg="del">
          <ac:chgData name="antonio lozano rabago" userId="721f91b0186c1bc4" providerId="LiveId" clId="{351BA641-79EC-46E6-A76C-2E9FC76EAD32}" dt="2023-03-10T17:46:48.074" v="1432" actId="478"/>
          <ac:picMkLst>
            <pc:docMk/>
            <pc:sldMk cId="3237002308" sldId="283"/>
            <ac:picMk id="7170" creationId="{457AE8D6-180D-6851-9061-4B5888D8C29C}"/>
          </ac:picMkLst>
        </pc:picChg>
        <pc:picChg chg="del">
          <ac:chgData name="antonio lozano rabago" userId="721f91b0186c1bc4" providerId="LiveId" clId="{351BA641-79EC-46E6-A76C-2E9FC76EAD32}" dt="2023-03-10T17:46:49.194" v="1434" actId="478"/>
          <ac:picMkLst>
            <pc:docMk/>
            <pc:sldMk cId="3237002308" sldId="283"/>
            <ac:picMk id="7172" creationId="{21FF98C3-17A7-7393-FEBA-AB1520275134}"/>
          </ac:picMkLst>
        </pc:picChg>
        <pc:picChg chg="del">
          <ac:chgData name="antonio lozano rabago" userId="721f91b0186c1bc4" providerId="LiveId" clId="{351BA641-79EC-46E6-A76C-2E9FC76EAD32}" dt="2023-03-10T17:46:48.665" v="1433" actId="478"/>
          <ac:picMkLst>
            <pc:docMk/>
            <pc:sldMk cId="3237002308" sldId="283"/>
            <ac:picMk id="7174" creationId="{11E5C48A-BF35-5B15-BD8A-77CA2D667ADC}"/>
          </ac:picMkLst>
        </pc:picChg>
        <pc:picChg chg="add mod">
          <ac:chgData name="antonio lozano rabago" userId="721f91b0186c1bc4" providerId="LiveId" clId="{351BA641-79EC-46E6-A76C-2E9FC76EAD32}" dt="2023-03-10T17:48:02.998" v="1452" actId="1076"/>
          <ac:picMkLst>
            <pc:docMk/>
            <pc:sldMk cId="3237002308" sldId="283"/>
            <ac:picMk id="8194" creationId="{E1339661-6936-0927-DBA1-4544337BF6AC}"/>
          </ac:picMkLst>
        </pc:picChg>
        <pc:picChg chg="add mod">
          <ac:chgData name="antonio lozano rabago" userId="721f91b0186c1bc4" providerId="LiveId" clId="{351BA641-79EC-46E6-A76C-2E9FC76EAD32}" dt="2023-03-10T17:47:58.756" v="1451" actId="1076"/>
          <ac:picMkLst>
            <pc:docMk/>
            <pc:sldMk cId="3237002308" sldId="283"/>
            <ac:picMk id="8196" creationId="{89F9DD55-C794-F3B9-4940-0A382C6778A6}"/>
          </ac:picMkLst>
        </pc:picChg>
      </pc:sldChg>
      <pc:sldChg chg="addSp delSp modSp add mod">
        <pc:chgData name="antonio lozano rabago" userId="721f91b0186c1bc4" providerId="LiveId" clId="{351BA641-79EC-46E6-A76C-2E9FC76EAD32}" dt="2023-03-10T17:50:58.691" v="1490" actId="20577"/>
        <pc:sldMkLst>
          <pc:docMk/>
          <pc:sldMk cId="3322546669" sldId="284"/>
        </pc:sldMkLst>
        <pc:spChg chg="add mod">
          <ac:chgData name="antonio lozano rabago" userId="721f91b0186c1bc4" providerId="LiveId" clId="{351BA641-79EC-46E6-A76C-2E9FC76EAD32}" dt="2023-03-10T17:49:43.596" v="1468" actId="20577"/>
          <ac:spMkLst>
            <pc:docMk/>
            <pc:sldMk cId="3322546669" sldId="284"/>
            <ac:spMk id="2" creationId="{5611D799-C894-0DAA-2342-00EBDE248CF8}"/>
          </ac:spMkLst>
        </pc:spChg>
        <pc:spChg chg="add mod">
          <ac:chgData name="antonio lozano rabago" userId="721f91b0186c1bc4" providerId="LiveId" clId="{351BA641-79EC-46E6-A76C-2E9FC76EAD32}" dt="2023-03-10T17:50:37.477" v="1482" actId="20577"/>
          <ac:spMkLst>
            <pc:docMk/>
            <pc:sldMk cId="3322546669" sldId="284"/>
            <ac:spMk id="4" creationId="{A46585AD-2D9D-D952-DF4D-6F2CEED8005E}"/>
          </ac:spMkLst>
        </pc:spChg>
        <pc:spChg chg="add mod">
          <ac:chgData name="antonio lozano rabago" userId="721f91b0186c1bc4" providerId="LiveId" clId="{351BA641-79EC-46E6-A76C-2E9FC76EAD32}" dt="2023-03-10T17:50:46.307" v="1486" actId="20577"/>
          <ac:spMkLst>
            <pc:docMk/>
            <pc:sldMk cId="3322546669" sldId="284"/>
            <ac:spMk id="6" creationId="{3D84238C-DC97-B8A3-A765-BABE5C8D1103}"/>
          </ac:spMkLst>
        </pc:spChg>
        <pc:spChg chg="add mod">
          <ac:chgData name="antonio lozano rabago" userId="721f91b0186c1bc4" providerId="LiveId" clId="{351BA641-79EC-46E6-A76C-2E9FC76EAD32}" dt="2023-03-10T17:50:58.691" v="1490" actId="20577"/>
          <ac:spMkLst>
            <pc:docMk/>
            <pc:sldMk cId="3322546669" sldId="284"/>
            <ac:spMk id="7" creationId="{48EB6E8F-B6EA-0D97-4A9A-F1750585E37C}"/>
          </ac:spMkLst>
        </pc:spChg>
        <pc:spChg chg="del mod">
          <ac:chgData name="antonio lozano rabago" userId="721f91b0186c1bc4" providerId="LiveId" clId="{351BA641-79EC-46E6-A76C-2E9FC76EAD32}" dt="2023-03-10T17:49:14.918" v="1458"/>
          <ac:spMkLst>
            <pc:docMk/>
            <pc:sldMk cId="3322546669" sldId="284"/>
            <ac:spMk id="19" creationId="{E6E5786A-1C7C-7EAA-F403-07AD70CAF59C}"/>
          </ac:spMkLst>
        </pc:spChg>
        <pc:picChg chg="mod">
          <ac:chgData name="antonio lozano rabago" userId="721f91b0186c1bc4" providerId="LiveId" clId="{351BA641-79EC-46E6-A76C-2E9FC76EAD32}" dt="2023-03-10T17:50:17.257" v="1474" actId="14100"/>
          <ac:picMkLst>
            <pc:docMk/>
            <pc:sldMk cId="3322546669" sldId="284"/>
            <ac:picMk id="3074" creationId="{4AB51C58-C1B2-8977-D2C1-5C42CA5BAACF}"/>
          </ac:picMkLst>
        </pc:picChg>
        <pc:picChg chg="add mod">
          <ac:chgData name="antonio lozano rabago" userId="721f91b0186c1bc4" providerId="LiveId" clId="{351BA641-79EC-46E6-A76C-2E9FC76EAD32}" dt="2023-03-10T17:50:17.257" v="1474" actId="14100"/>
          <ac:picMkLst>
            <pc:docMk/>
            <pc:sldMk cId="3322546669" sldId="284"/>
            <ac:picMk id="9218" creationId="{B8AAB6D4-B8A0-7A96-3A86-53C3D424DDA3}"/>
          </ac:picMkLst>
        </pc:picChg>
        <pc:picChg chg="add mod">
          <ac:chgData name="antonio lozano rabago" userId="721f91b0186c1bc4" providerId="LiveId" clId="{351BA641-79EC-46E6-A76C-2E9FC76EAD32}" dt="2023-03-10T17:50:17.257" v="1474" actId="14100"/>
          <ac:picMkLst>
            <pc:docMk/>
            <pc:sldMk cId="3322546669" sldId="284"/>
            <ac:picMk id="9220" creationId="{4918A48B-BA51-5F18-8F8F-E2758ACBE822}"/>
          </ac:picMkLst>
        </pc:picChg>
        <pc:picChg chg="add mod">
          <ac:chgData name="antonio lozano rabago" userId="721f91b0186c1bc4" providerId="LiveId" clId="{351BA641-79EC-46E6-A76C-2E9FC76EAD32}" dt="2023-03-10T17:50:25.980" v="1476" actId="1076"/>
          <ac:picMkLst>
            <pc:docMk/>
            <pc:sldMk cId="3322546669" sldId="284"/>
            <ac:picMk id="9222" creationId="{9BC2C40F-8BA3-C41A-6522-88E1B28D11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4438F-3931-4F90-8105-CF5C7EDECD7D}" type="datetimeFigureOut">
              <a:rPr lang="es-MX" smtClean="0"/>
              <a:t>10/03/2023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0E667-1E14-42EE-A6C0-451AC886EB4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3967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77E7-FDB7-8462-D625-B28A474E1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A48D7-1608-4598-9A4D-93E6667D8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7C6C-6BFE-A109-FD68-EB628712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9316-2FA8-41EA-8D6A-2CE88ED8F532}" type="datetime1">
              <a:rPr lang="es-MX" smtClean="0"/>
              <a:t>10/03/2023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732F3-D1D5-45E6-DE67-C3648984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BB6F1-CB11-881D-51A0-0450D1EA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629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9181-EBCB-E891-A149-4846A5C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88E8C-1FFB-C11E-79FB-6EE6A2409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4028F-760F-D48A-F2A4-953102AF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2032-B1D6-4D40-9B8C-9A85DDC6F37C}" type="datetime1">
              <a:rPr lang="es-MX" smtClean="0"/>
              <a:t>10/03/2023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A82B1-22C7-B8AE-F79D-FB8F8BD2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769B3-6B74-1F74-09B0-82DD4C83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428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119B21-B784-44CA-CD49-566CD4455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23180-AA1E-65FF-5342-3C4FFE645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72A3D-5777-5BE8-DB6F-60BC57949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CB17-6ECE-4B4A-AC28-BCCD5E0A840A}" type="datetime1">
              <a:rPr lang="es-MX" smtClean="0"/>
              <a:t>10/03/2023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C24E-1567-DA9C-7C85-7F2A6C89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D579C-43A9-BB37-2C5C-EE651E1A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641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9C85-30A7-F1E6-5DA2-898FB8F9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507C8-E2FD-863F-E3DD-DA3A011CD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BE753-7485-3D06-54E3-E248C3C7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65C9-BCFA-49DB-BFF1-34FB3EA57A6A}" type="datetime1">
              <a:rPr lang="es-MX" smtClean="0"/>
              <a:t>10/03/2023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BEE7B-B255-4070-47C1-F1D368B1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8757E-E16C-CCC6-7E27-7DC89746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245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274F-9A29-4EBF-16C9-CE84CD43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FE76C-1D95-256E-16DD-C6D87068D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03283-8DCD-3128-53A8-B9A16918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0BD8-D6D8-4EF8-AE47-1C1D21089877}" type="datetime1">
              <a:rPr lang="es-MX" smtClean="0"/>
              <a:t>10/03/2023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A94EA-BD3D-184D-5B9C-E98ECAD0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92935-8CC0-7F14-A83D-F4DD864F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555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7C17-6537-E75D-2625-89D4F9DF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26723-C89A-F4E9-D76E-6EC655B6C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25F36-F1EC-D8BB-7CF1-EA03AC4FF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E32C1-EED7-6B7C-B317-A3ADA093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36CD-E84E-4F3D-8CC4-F1DFA95E0348}" type="datetime1">
              <a:rPr lang="es-MX" smtClean="0"/>
              <a:t>10/03/2023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CF639-B394-7B1F-529A-571105B1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32D0F-B58D-D4F2-5490-CF720415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729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23A7-597F-0124-7CE2-5E39CB4C9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83D11-EEDB-0E4A-4650-8C6E1ACA3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493D0-035A-EDA2-4CAB-3DD778AD2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5EFF8-1DAF-9737-F88D-BA82A018D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BBD28-24AF-4C88-679C-86FBB5BBA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079A5-F908-6660-DDB8-2F69750C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9A84E-F4FE-4E21-9DCC-D49E304517B9}" type="datetime1">
              <a:rPr lang="es-MX" smtClean="0"/>
              <a:t>10/03/2023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DB5E5-C086-FF34-E3D7-975B7072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F9DC3-7D9B-93E4-3935-E5EB2F71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251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CBF6-F5B1-CEDD-9916-9B912720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5CE02-B9A0-00E4-F8AD-A5ECA214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A25D-E14E-4287-A387-9A050F5DA6AC}" type="datetime1">
              <a:rPr lang="es-MX" smtClean="0"/>
              <a:t>10/03/2023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8A376-048D-0492-FAF3-3285BE01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E89-4C6A-475C-F319-171F6C4F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976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17288-3302-677E-8000-9F08502D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1F71-2382-4739-95E1-F64299163018}" type="datetime1">
              <a:rPr lang="es-MX" smtClean="0"/>
              <a:t>10/03/2023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B1E74-5291-4FE9-C290-0FB68AE5D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27A75-CCEF-65E8-F868-54B57E6F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019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ED86-0E60-BBAF-7388-6A955E74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1E175-4423-A89A-1BDB-6F992DD4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30522-0938-D8F7-384E-525E077D1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81436-4611-FB81-C2BC-E15B7D9B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B270-E20F-4AA7-A18A-4C5C7A3F9371}" type="datetime1">
              <a:rPr lang="es-MX" smtClean="0"/>
              <a:t>10/03/2023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85AD1-54FD-BE87-B26F-C41EEA78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8D0E6-6662-5490-3A14-696BEF68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551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5A15-2455-85CF-CE4D-82B9673F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C0990-50EC-4A07-2620-0FE2FF335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62125-8E47-3834-75D2-231F1DB55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92FD1-81B9-4B3F-7EA8-EE726715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735F-1050-438F-9BD8-C9EC4CF4DB22}" type="datetime1">
              <a:rPr lang="es-MX" smtClean="0"/>
              <a:t>10/03/2023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9E650-3BA3-907B-6CA6-E23686C9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1A452-8635-76AC-9878-B3DF711D5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974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056AA-146F-B597-9893-331B1247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466DA-485D-8F46-126A-877BD22A9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B8210-A249-F8F0-64D6-C5C9B112A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70474-1AB4-4B07-AF73-A595100D05FD}" type="datetime1">
              <a:rPr lang="es-MX" smtClean="0"/>
              <a:t>10/03/2023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3B584-E238-29C1-4F02-D7059A8B7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4888-23A0-5CE7-14FF-97080DFE1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3734D-D8E1-40A4-8785-B460656629B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223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5.wdp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B789DD8-EF20-E0D8-0C3C-E15ACEBD2253}"/>
              </a:ext>
            </a:extLst>
          </p:cNvPr>
          <p:cNvGrpSpPr/>
          <p:nvPr/>
        </p:nvGrpSpPr>
        <p:grpSpPr>
          <a:xfrm>
            <a:off x="-9236" y="0"/>
            <a:ext cx="12201236" cy="3409360"/>
            <a:chOff x="-9236" y="-534531"/>
            <a:chExt cx="12201236" cy="3409360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1BC66-C31C-D4F4-4766-A457723212F5}"/>
                </a:ext>
              </a:extLst>
            </p:cNvPr>
            <p:cNvSpPr/>
            <p:nvPr/>
          </p:nvSpPr>
          <p:spPr>
            <a:xfrm>
              <a:off x="93805" y="1921044"/>
              <a:ext cx="8071636" cy="853322"/>
            </a:xfrm>
            <a:custGeom>
              <a:avLst/>
              <a:gdLst>
                <a:gd name="connsiteX0" fmla="*/ 0 w 8071636"/>
                <a:gd name="connsiteY0" fmla="*/ 0 h 842780"/>
                <a:gd name="connsiteX1" fmla="*/ 8071636 w 8071636"/>
                <a:gd name="connsiteY1" fmla="*/ 12230 h 842780"/>
                <a:gd name="connsiteX2" fmla="*/ 7714456 w 8071636"/>
                <a:gd name="connsiteY2" fmla="*/ 76897 h 842780"/>
                <a:gd name="connsiteX3" fmla="*/ 2622233 w 8071636"/>
                <a:gd name="connsiteY3" fmla="*/ 840340 h 842780"/>
                <a:gd name="connsiteX4" fmla="*/ 74598 w 8071636"/>
                <a:gd name="connsiteY4" fmla="*/ 74114 h 842780"/>
                <a:gd name="connsiteX5" fmla="*/ 0 w 8071636"/>
                <a:gd name="connsiteY5" fmla="*/ 0 h 84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71636" h="842780">
                  <a:moveTo>
                    <a:pt x="0" y="0"/>
                  </a:moveTo>
                  <a:lnTo>
                    <a:pt x="8071636" y="12230"/>
                  </a:lnTo>
                  <a:lnTo>
                    <a:pt x="7714456" y="76897"/>
                  </a:lnTo>
                  <a:cubicBezTo>
                    <a:pt x="5869874" y="412557"/>
                    <a:pt x="3718089" y="814363"/>
                    <a:pt x="2622233" y="840340"/>
                  </a:cubicBezTo>
                  <a:cubicBezTo>
                    <a:pt x="1088034" y="876709"/>
                    <a:pt x="520876" y="501156"/>
                    <a:pt x="74598" y="7411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7508CDB-242A-471B-D3ED-40B15ED17E5A}"/>
                </a:ext>
              </a:extLst>
            </p:cNvPr>
            <p:cNvSpPr/>
            <p:nvPr/>
          </p:nvSpPr>
          <p:spPr>
            <a:xfrm>
              <a:off x="0" y="-534531"/>
              <a:ext cx="12192000" cy="2484582"/>
            </a:xfrm>
            <a:custGeom>
              <a:avLst/>
              <a:gdLst>
                <a:gd name="connsiteX0" fmla="*/ 0 w 12192000"/>
                <a:gd name="connsiteY0" fmla="*/ 0 h 2484582"/>
                <a:gd name="connsiteX1" fmla="*/ 12192000 w 12192000"/>
                <a:gd name="connsiteY1" fmla="*/ 0 h 2484582"/>
                <a:gd name="connsiteX2" fmla="*/ 12192000 w 12192000"/>
                <a:gd name="connsiteY2" fmla="*/ 2484582 h 2484582"/>
                <a:gd name="connsiteX3" fmla="*/ 12182763 w 12192000"/>
                <a:gd name="connsiteY3" fmla="*/ 2484582 h 2484582"/>
                <a:gd name="connsiteX4" fmla="*/ 12161883 w 12192000"/>
                <a:gd name="connsiteY4" fmla="*/ 2405928 h 2484582"/>
                <a:gd name="connsiteX5" fmla="*/ 10510982 w 12192000"/>
                <a:gd name="connsiteY5" fmla="*/ 2216731 h 2484582"/>
                <a:gd name="connsiteX6" fmla="*/ 8875929 w 12192000"/>
                <a:gd name="connsiteY6" fmla="*/ 2464092 h 2484582"/>
                <a:gd name="connsiteX7" fmla="*/ 8788868 w 12192000"/>
                <a:gd name="connsiteY7" fmla="*/ 2479444 h 2484582"/>
                <a:gd name="connsiteX8" fmla="*/ 0 w 12192000"/>
                <a:gd name="connsiteY8" fmla="*/ 2466127 h 2484582"/>
                <a:gd name="connsiteX9" fmla="*/ 0 w 12192000"/>
                <a:gd name="connsiteY9" fmla="*/ 0 h 24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2484582">
                  <a:moveTo>
                    <a:pt x="0" y="0"/>
                  </a:moveTo>
                  <a:lnTo>
                    <a:pt x="12192000" y="0"/>
                  </a:lnTo>
                  <a:lnTo>
                    <a:pt x="12192000" y="2484582"/>
                  </a:lnTo>
                  <a:lnTo>
                    <a:pt x="12182763" y="2484582"/>
                  </a:lnTo>
                  <a:lnTo>
                    <a:pt x="12161883" y="2405928"/>
                  </a:lnTo>
                  <a:cubicBezTo>
                    <a:pt x="12099228" y="2225739"/>
                    <a:pt x="11890280" y="2080687"/>
                    <a:pt x="10510982" y="2216731"/>
                  </a:cubicBezTo>
                  <a:cubicBezTo>
                    <a:pt x="10116897" y="2255601"/>
                    <a:pt x="9542800" y="2347483"/>
                    <a:pt x="8875929" y="2464092"/>
                  </a:cubicBezTo>
                  <a:lnTo>
                    <a:pt x="8788868" y="2479444"/>
                  </a:lnTo>
                  <a:lnTo>
                    <a:pt x="0" y="2466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B454B5-2CAD-FEA2-F5B7-A807AD486254}"/>
                </a:ext>
              </a:extLst>
            </p:cNvPr>
            <p:cNvSpPr/>
            <p:nvPr/>
          </p:nvSpPr>
          <p:spPr>
            <a:xfrm>
              <a:off x="-9236" y="1921044"/>
              <a:ext cx="8798104" cy="953785"/>
            </a:xfrm>
            <a:custGeom>
              <a:avLst/>
              <a:gdLst>
                <a:gd name="connsiteX0" fmla="*/ 0 w 8798104"/>
                <a:gd name="connsiteY0" fmla="*/ 0 h 953785"/>
                <a:gd name="connsiteX1" fmla="*/ 111730 w 8798104"/>
                <a:gd name="connsiteY1" fmla="*/ 169 h 953785"/>
                <a:gd name="connsiteX2" fmla="*/ 186328 w 8798104"/>
                <a:gd name="connsiteY2" fmla="*/ 74283 h 953785"/>
                <a:gd name="connsiteX3" fmla="*/ 2733963 w 8798104"/>
                <a:gd name="connsiteY3" fmla="*/ 840509 h 953785"/>
                <a:gd name="connsiteX4" fmla="*/ 7826186 w 8798104"/>
                <a:gd name="connsiteY4" fmla="*/ 77066 h 953785"/>
                <a:gd name="connsiteX5" fmla="*/ 8183366 w 8798104"/>
                <a:gd name="connsiteY5" fmla="*/ 12399 h 953785"/>
                <a:gd name="connsiteX6" fmla="*/ 8798104 w 8798104"/>
                <a:gd name="connsiteY6" fmla="*/ 13331 h 953785"/>
                <a:gd name="connsiteX7" fmla="*/ 8630911 w 8798104"/>
                <a:gd name="connsiteY7" fmla="*/ 42812 h 953785"/>
                <a:gd name="connsiteX8" fmla="*/ 2733963 w 8798104"/>
                <a:gd name="connsiteY8" fmla="*/ 951345 h 953785"/>
                <a:gd name="connsiteX9" fmla="*/ 0 w 8798104"/>
                <a:gd name="connsiteY9" fmla="*/ 0 h 9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8104" h="953785">
                  <a:moveTo>
                    <a:pt x="0" y="0"/>
                  </a:moveTo>
                  <a:lnTo>
                    <a:pt x="111730" y="169"/>
                  </a:lnTo>
                  <a:lnTo>
                    <a:pt x="186328" y="74283"/>
                  </a:lnTo>
                  <a:cubicBezTo>
                    <a:pt x="632606" y="501325"/>
                    <a:pt x="1199764" y="876878"/>
                    <a:pt x="2733963" y="840509"/>
                  </a:cubicBezTo>
                  <a:cubicBezTo>
                    <a:pt x="3829819" y="814532"/>
                    <a:pt x="5981604" y="412726"/>
                    <a:pt x="7826186" y="77066"/>
                  </a:cubicBezTo>
                  <a:lnTo>
                    <a:pt x="8183366" y="12399"/>
                  </a:lnTo>
                  <a:lnTo>
                    <a:pt x="8798104" y="13331"/>
                  </a:lnTo>
                  <a:lnTo>
                    <a:pt x="8630911" y="42812"/>
                  </a:lnTo>
                  <a:cubicBezTo>
                    <a:pt x="6650898" y="394564"/>
                    <a:pt x="3994198" y="921471"/>
                    <a:pt x="2733963" y="951345"/>
                  </a:cubicBezTo>
                  <a:cubicBezTo>
                    <a:pt x="980593" y="992909"/>
                    <a:pt x="490296" y="49645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6959" y="1965336"/>
            <a:ext cx="978083" cy="971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82DC1C3-7DEB-735C-440F-69CC17AEAE0A}"/>
              </a:ext>
            </a:extLst>
          </p:cNvPr>
          <p:cNvSpPr txBox="1"/>
          <p:nvPr/>
        </p:nvSpPr>
        <p:spPr>
          <a:xfrm>
            <a:off x="3045691" y="524432"/>
            <a:ext cx="6100618" cy="1311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/>
              <a:t>Maestría en Inteligencia Artificial Aplicada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06C3890-1220-424C-82F3-15559E1F495F}"/>
              </a:ext>
            </a:extLst>
          </p:cNvPr>
          <p:cNvSpPr txBox="1">
            <a:spLocks/>
          </p:cNvSpPr>
          <p:nvPr/>
        </p:nvSpPr>
        <p:spPr>
          <a:xfrm>
            <a:off x="1524000" y="3371118"/>
            <a:ext cx="9144000" cy="8278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658A6"/>
                </a:solidFill>
              </a:rPr>
              <a:t>Ciencia y Analítica de Datos</a:t>
            </a:r>
          </a:p>
          <a:p>
            <a:r>
              <a:rPr lang="es-MX" sz="2400" dirty="0" err="1">
                <a:solidFill>
                  <a:srgbClr val="0658A6"/>
                </a:solidFill>
              </a:rPr>
              <a:t>Dr</a:t>
            </a:r>
            <a:r>
              <a:rPr lang="es-MX" sz="2400" dirty="0">
                <a:solidFill>
                  <a:srgbClr val="0658A6"/>
                </a:solidFill>
              </a:rPr>
              <a:t> Gilberto Ochoa</a:t>
            </a:r>
          </a:p>
          <a:p>
            <a:endParaRPr lang="es-MX" sz="2400" b="1" dirty="0">
              <a:solidFill>
                <a:srgbClr val="0658A6"/>
              </a:solidFill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D87CA453-1D1C-65DC-4CCA-7E4FD4027C8D}"/>
              </a:ext>
            </a:extLst>
          </p:cNvPr>
          <p:cNvSpPr txBox="1">
            <a:spLocks/>
          </p:cNvSpPr>
          <p:nvPr/>
        </p:nvSpPr>
        <p:spPr>
          <a:xfrm>
            <a:off x="4775200" y="4551382"/>
            <a:ext cx="7416800" cy="662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Proyecto Final: Métodos de Segmentación </a:t>
            </a:r>
            <a:r>
              <a:rPr lang="es-MX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Superpixeles</a:t>
            </a:r>
            <a:endParaRPr lang="es-MX" sz="24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D0FBD79-6BB5-564F-8F80-A33C6715B1FA}"/>
              </a:ext>
            </a:extLst>
          </p:cNvPr>
          <p:cNvSpPr txBox="1">
            <a:spLocks/>
          </p:cNvSpPr>
          <p:nvPr/>
        </p:nvSpPr>
        <p:spPr>
          <a:xfrm>
            <a:off x="7348330" y="5085536"/>
            <a:ext cx="5267740" cy="1377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Alberto Nieves Cisneros            	A01793829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Aurelio Antonio Lozano Rábago      	A01081266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Héctor Manuel González Villareal   	A00178679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Jessica Lechuga Ramos              	A01793512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Luis Alfredo Negron Naldos         	A01793865</a:t>
            </a:r>
            <a:endParaRPr lang="es-MX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0762886-4401-2698-87D5-21E8E7932946}"/>
              </a:ext>
            </a:extLst>
          </p:cNvPr>
          <p:cNvSpPr/>
          <p:nvPr/>
        </p:nvSpPr>
        <p:spPr>
          <a:xfrm>
            <a:off x="9236" y="5772677"/>
            <a:ext cx="7416800" cy="1089941"/>
          </a:xfrm>
          <a:custGeom>
            <a:avLst/>
            <a:gdLst>
              <a:gd name="connsiteX0" fmla="*/ 0 w 7416800"/>
              <a:gd name="connsiteY0" fmla="*/ 1089941 h 1089941"/>
              <a:gd name="connsiteX1" fmla="*/ 1357746 w 7416800"/>
              <a:gd name="connsiteY1" fmla="*/ 50 h 1089941"/>
              <a:gd name="connsiteX2" fmla="*/ 7416800 w 7416800"/>
              <a:gd name="connsiteY2" fmla="*/ 1043759 h 108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6800" h="1089941">
                <a:moveTo>
                  <a:pt x="0" y="1089941"/>
                </a:moveTo>
                <a:cubicBezTo>
                  <a:pt x="60806" y="548844"/>
                  <a:pt x="121613" y="7747"/>
                  <a:pt x="1357746" y="50"/>
                </a:cubicBezTo>
                <a:cubicBezTo>
                  <a:pt x="2593879" y="-7647"/>
                  <a:pt x="6393103" y="862111"/>
                  <a:pt x="7416800" y="1043759"/>
                </a:cubicBezTo>
              </a:path>
            </a:pathLst>
          </a:custGeom>
          <a:blipFill dpi="0" rotWithShape="1">
            <a:blip r:embed="rId2">
              <a:alphaModFix amt="50000"/>
            </a:blip>
            <a:srcRect/>
            <a:tile tx="0" ty="-27178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094BE861-5CBC-9B62-8440-1079C224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09FD-DF6A-48E1-AB0E-C1FC18D4B9E7}" type="datetime1">
              <a:rPr lang="es-MX" smtClean="0"/>
              <a:t>10/03/2023</a:t>
            </a:fld>
            <a:endParaRPr lang="es-MX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470046EA-6266-ED79-AE98-5EDD5D90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>
                <a:solidFill>
                  <a:srgbClr val="0658A6"/>
                </a:solidFill>
              </a:rPr>
              <a:t>Instituto Tecnológico y de Estudios Superiores de Monterrey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2E0BDEB9-69C5-D2F7-B144-27CB8E5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452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10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SLIC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50381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658A6"/>
                </a:solidFill>
              </a:rPr>
              <a:t>Playing with parameters</a:t>
            </a:r>
          </a:p>
          <a:p>
            <a:pPr algn="ctr"/>
            <a:r>
              <a:rPr lang="en-US" sz="3600" dirty="0">
                <a:solidFill>
                  <a:srgbClr val="0658A6"/>
                </a:solidFill>
              </a:rPr>
              <a:t>Region Size</a:t>
            </a:r>
            <a:endParaRPr lang="es-MX" sz="3600" dirty="0">
              <a:solidFill>
                <a:srgbClr val="0658A6"/>
              </a:solidFill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B01E1857-A123-2BA2-968A-22242FB19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60" y="686174"/>
            <a:ext cx="43205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5D01A-6156-2126-50BC-F64892A85F0B}"/>
              </a:ext>
            </a:extLst>
          </p:cNvPr>
          <p:cNvSpPr txBox="1"/>
          <p:nvPr/>
        </p:nvSpPr>
        <p:spPr>
          <a:xfrm>
            <a:off x="1705785" y="3151586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size =10. Number of </a:t>
            </a:r>
            <a:r>
              <a:rPr lang="en-US" dirty="0" err="1"/>
              <a:t>superpixels</a:t>
            </a:r>
            <a:r>
              <a:rPr lang="en-US" dirty="0"/>
              <a:t> 2800</a:t>
            </a:r>
            <a:endParaRPr lang="es-MX" dirty="0"/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62D67996-3B87-1EF2-6277-6F4229A6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559" y="686174"/>
            <a:ext cx="43205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6A878-F55D-8244-7A9E-7124B39CA6E0}"/>
              </a:ext>
            </a:extLst>
          </p:cNvPr>
          <p:cNvSpPr txBox="1"/>
          <p:nvPr/>
        </p:nvSpPr>
        <p:spPr>
          <a:xfrm>
            <a:off x="6633704" y="3120694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size =25. Number of </a:t>
            </a:r>
            <a:r>
              <a:rPr lang="en-US" dirty="0" err="1"/>
              <a:t>superpixels</a:t>
            </a:r>
            <a:r>
              <a:rPr lang="en-US" dirty="0"/>
              <a:t> 448</a:t>
            </a:r>
            <a:endParaRPr lang="es-MX" dirty="0"/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012D5D22-2AD5-9205-F745-37758E36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60" y="3580098"/>
            <a:ext cx="43205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896BF2-5887-E8A9-D28C-741197B56AEA}"/>
              </a:ext>
            </a:extLst>
          </p:cNvPr>
          <p:cNvSpPr txBox="1"/>
          <p:nvPr/>
        </p:nvSpPr>
        <p:spPr>
          <a:xfrm>
            <a:off x="1705785" y="6104197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size =50. Number of </a:t>
            </a:r>
            <a:r>
              <a:rPr lang="en-US" dirty="0" err="1"/>
              <a:t>superpixels</a:t>
            </a:r>
            <a:r>
              <a:rPr lang="en-US" dirty="0"/>
              <a:t> 112</a:t>
            </a:r>
            <a:endParaRPr lang="es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CC77A-38FB-D3BB-E495-FFEFE127FEBD}"/>
              </a:ext>
            </a:extLst>
          </p:cNvPr>
          <p:cNvSpPr txBox="1"/>
          <p:nvPr/>
        </p:nvSpPr>
        <p:spPr>
          <a:xfrm>
            <a:off x="6665342" y="6113606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size =100. Number of </a:t>
            </a:r>
            <a:r>
              <a:rPr lang="en-US" dirty="0" err="1"/>
              <a:t>superpixels</a:t>
            </a:r>
            <a:r>
              <a:rPr lang="en-US" dirty="0"/>
              <a:t> 28</a:t>
            </a:r>
            <a:endParaRPr lang="es-MX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80C5AF33-9413-A7EF-7B37-C14D0FE6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5" y="3577018"/>
            <a:ext cx="43205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11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11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SLIC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50381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658A6"/>
                </a:solidFill>
              </a:rPr>
              <a:t>Playing with parameters</a:t>
            </a:r>
          </a:p>
          <a:p>
            <a:pPr algn="ctr"/>
            <a:r>
              <a:rPr lang="en-US" sz="3600" dirty="0">
                <a:solidFill>
                  <a:srgbClr val="0658A6"/>
                </a:solidFill>
              </a:rPr>
              <a:t>Ruler</a:t>
            </a:r>
            <a:endParaRPr lang="es-MX" sz="3600" dirty="0">
              <a:solidFill>
                <a:srgbClr val="0658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5D01A-6156-2126-50BC-F64892A85F0B}"/>
              </a:ext>
            </a:extLst>
          </p:cNvPr>
          <p:cNvSpPr txBox="1"/>
          <p:nvPr/>
        </p:nvSpPr>
        <p:spPr>
          <a:xfrm>
            <a:off x="1705785" y="3151586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Ruler =1</a:t>
            </a:r>
            <a:endParaRPr lang="es-MX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6A878-F55D-8244-7A9E-7124B39CA6E0}"/>
              </a:ext>
            </a:extLst>
          </p:cNvPr>
          <p:cNvSpPr txBox="1"/>
          <p:nvPr/>
        </p:nvSpPr>
        <p:spPr>
          <a:xfrm>
            <a:off x="6633704" y="3120694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Ruler = 64</a:t>
            </a:r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96BF2-5887-E8A9-D28C-741197B56AEA}"/>
              </a:ext>
            </a:extLst>
          </p:cNvPr>
          <p:cNvSpPr txBox="1"/>
          <p:nvPr/>
        </p:nvSpPr>
        <p:spPr>
          <a:xfrm>
            <a:off x="1705785" y="6104197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Ruler = 160</a:t>
            </a:r>
            <a:endParaRPr lang="es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CC77A-38FB-D3BB-E495-FFEFE127FEBD}"/>
              </a:ext>
            </a:extLst>
          </p:cNvPr>
          <p:cNvSpPr txBox="1"/>
          <p:nvPr/>
        </p:nvSpPr>
        <p:spPr>
          <a:xfrm>
            <a:off x="6665342" y="6113606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Ruler = 1024</a:t>
            </a:r>
            <a:endParaRPr lang="es-MX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2246F2-8F69-EF8B-8545-CAE96F424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36" y="694415"/>
            <a:ext cx="43205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072FC6-01F2-6A69-F75A-0EF157113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5" y="682706"/>
            <a:ext cx="43205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98346EB-B2E4-FD2E-2E6E-BED96A95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36" y="3573465"/>
            <a:ext cx="43205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A7C71BA-9153-E453-322E-0A61D367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5" y="3567376"/>
            <a:ext cx="43205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70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82E8E81-B185-1BC0-6A01-67F31C428052}"/>
              </a:ext>
            </a:extLst>
          </p:cNvPr>
          <p:cNvSpPr/>
          <p:nvPr/>
        </p:nvSpPr>
        <p:spPr>
          <a:xfrm>
            <a:off x="8103772" y="-161087"/>
            <a:ext cx="7187754" cy="6871396"/>
          </a:xfrm>
          <a:custGeom>
            <a:avLst/>
            <a:gdLst>
              <a:gd name="connsiteX0" fmla="*/ 0 w 7187754"/>
              <a:gd name="connsiteY0" fmla="*/ 0 h 6871396"/>
              <a:gd name="connsiteX1" fmla="*/ 4094018 w 7187754"/>
              <a:gd name="connsiteY1" fmla="*/ 0 h 6871396"/>
              <a:gd name="connsiteX2" fmla="*/ 4094018 w 7187754"/>
              <a:gd name="connsiteY2" fmla="*/ 6858000 h 6871396"/>
              <a:gd name="connsiteX3" fmla="*/ 7187754 w 7187754"/>
              <a:gd name="connsiteY3" fmla="*/ 6858000 h 6871396"/>
              <a:gd name="connsiteX4" fmla="*/ 7187754 w 7187754"/>
              <a:gd name="connsiteY4" fmla="*/ 6871396 h 6871396"/>
              <a:gd name="connsiteX5" fmla="*/ 3564068 w 7187754"/>
              <a:gd name="connsiteY5" fmla="*/ 6871396 h 6871396"/>
              <a:gd name="connsiteX6" fmla="*/ 0 w 7187754"/>
              <a:gd name="connsiteY6" fmla="*/ 93965 h 6871396"/>
              <a:gd name="connsiteX7" fmla="*/ 0 w 7187754"/>
              <a:gd name="connsiteY7" fmla="*/ 0 h 68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87754" h="6871396">
                <a:moveTo>
                  <a:pt x="0" y="0"/>
                </a:moveTo>
                <a:lnTo>
                  <a:pt x="4094018" y="0"/>
                </a:lnTo>
                <a:lnTo>
                  <a:pt x="4094018" y="6858000"/>
                </a:lnTo>
                <a:lnTo>
                  <a:pt x="7187754" y="6858000"/>
                </a:lnTo>
                <a:lnTo>
                  <a:pt x="7187754" y="6871396"/>
                </a:lnTo>
                <a:lnTo>
                  <a:pt x="3564068" y="6871396"/>
                </a:lnTo>
                <a:lnTo>
                  <a:pt x="0" y="93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12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SLIC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44498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rgbClr val="0658A6"/>
                </a:solidFill>
              </a:rPr>
              <a:t>Skimage</a:t>
            </a:r>
            <a:endParaRPr lang="es-MX" sz="7200" dirty="0">
              <a:solidFill>
                <a:srgbClr val="0658A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DBD-8E7A-4DBF-F0BD-DFB3FC6D5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15" y="2123103"/>
            <a:ext cx="5097936" cy="21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13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SLIC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50381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658A6"/>
                </a:solidFill>
              </a:rPr>
              <a:t>Playing with parameters</a:t>
            </a:r>
          </a:p>
          <a:p>
            <a:pPr algn="ctr"/>
            <a:r>
              <a:rPr lang="en-US" sz="3600" dirty="0">
                <a:solidFill>
                  <a:srgbClr val="0658A6"/>
                </a:solidFill>
              </a:rPr>
              <a:t>Number of segments</a:t>
            </a:r>
            <a:endParaRPr lang="es-MX" sz="3600" dirty="0">
              <a:solidFill>
                <a:srgbClr val="0658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5D01A-6156-2126-50BC-F64892A85F0B}"/>
              </a:ext>
            </a:extLst>
          </p:cNvPr>
          <p:cNvSpPr txBox="1"/>
          <p:nvPr/>
        </p:nvSpPr>
        <p:spPr>
          <a:xfrm>
            <a:off x="1637235" y="3026057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numSegments</a:t>
            </a:r>
            <a:r>
              <a:rPr lang="es-MX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6A878-F55D-8244-7A9E-7124B39CA6E0}"/>
              </a:ext>
            </a:extLst>
          </p:cNvPr>
          <p:cNvSpPr txBox="1"/>
          <p:nvPr/>
        </p:nvSpPr>
        <p:spPr>
          <a:xfrm>
            <a:off x="6547791" y="3010927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numSegments</a:t>
            </a:r>
            <a:r>
              <a:rPr lang="es-MX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96BF2-5887-E8A9-D28C-741197B56AEA}"/>
              </a:ext>
            </a:extLst>
          </p:cNvPr>
          <p:cNvSpPr txBox="1"/>
          <p:nvPr/>
        </p:nvSpPr>
        <p:spPr>
          <a:xfrm>
            <a:off x="4038600" y="5817371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numSegments</a:t>
            </a:r>
            <a:r>
              <a:rPr lang="es-MX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/>
              <a:t>=300</a:t>
            </a:r>
            <a:endParaRPr lang="es-MX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8BF60EB-A07E-2E47-C0B3-4812136C3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76" y="682706"/>
            <a:ext cx="420311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8F95EF5-CEFB-4CBE-FE9E-A06022412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608" y="682706"/>
            <a:ext cx="420311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EE9B6DC-773C-4561-6437-FE60CBB20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261" y="3459134"/>
            <a:ext cx="420311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7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14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SLIC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50381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658A6"/>
                </a:solidFill>
              </a:rPr>
              <a:t>Playing with parameters</a:t>
            </a:r>
          </a:p>
          <a:p>
            <a:pPr algn="ctr"/>
            <a:r>
              <a:rPr lang="en-US" sz="3600" dirty="0">
                <a:solidFill>
                  <a:srgbClr val="0658A6"/>
                </a:solidFill>
              </a:rPr>
              <a:t>Sigma</a:t>
            </a:r>
            <a:endParaRPr lang="es-MX" sz="3600" dirty="0">
              <a:solidFill>
                <a:srgbClr val="0658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5D01A-6156-2126-50BC-F64892A85F0B}"/>
              </a:ext>
            </a:extLst>
          </p:cNvPr>
          <p:cNvSpPr txBox="1"/>
          <p:nvPr/>
        </p:nvSpPr>
        <p:spPr>
          <a:xfrm>
            <a:off x="1637235" y="3026057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Sigma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6A878-F55D-8244-7A9E-7124B39CA6E0}"/>
              </a:ext>
            </a:extLst>
          </p:cNvPr>
          <p:cNvSpPr txBox="1"/>
          <p:nvPr/>
        </p:nvSpPr>
        <p:spPr>
          <a:xfrm>
            <a:off x="6547791" y="3010927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Sigma =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96BF2-5887-E8A9-D28C-741197B56AEA}"/>
              </a:ext>
            </a:extLst>
          </p:cNvPr>
          <p:cNvSpPr txBox="1"/>
          <p:nvPr/>
        </p:nvSpPr>
        <p:spPr>
          <a:xfrm>
            <a:off x="4038600" y="5817371"/>
            <a:ext cx="45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sigma </a:t>
            </a:r>
            <a:r>
              <a:rPr lang="en-US" dirty="0"/>
              <a:t>=255</a:t>
            </a:r>
            <a:endParaRPr lang="es-MX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57AE8D6-180D-6851-9061-4B5888D8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377" y="682705"/>
            <a:ext cx="420311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1FF98C3-17A7-7393-FEBA-AB152027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7" y="3456432"/>
            <a:ext cx="420311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1E5C48A-BF35-5B15-BD8A-77CA2D66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392" y="685800"/>
            <a:ext cx="420311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4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82E8E81-B185-1BC0-6A01-67F31C428052}"/>
              </a:ext>
            </a:extLst>
          </p:cNvPr>
          <p:cNvSpPr/>
          <p:nvPr/>
        </p:nvSpPr>
        <p:spPr>
          <a:xfrm>
            <a:off x="8103772" y="-13396"/>
            <a:ext cx="7187754" cy="6871396"/>
          </a:xfrm>
          <a:custGeom>
            <a:avLst/>
            <a:gdLst>
              <a:gd name="connsiteX0" fmla="*/ 0 w 7187754"/>
              <a:gd name="connsiteY0" fmla="*/ 0 h 6871396"/>
              <a:gd name="connsiteX1" fmla="*/ 4094018 w 7187754"/>
              <a:gd name="connsiteY1" fmla="*/ 0 h 6871396"/>
              <a:gd name="connsiteX2" fmla="*/ 4094018 w 7187754"/>
              <a:gd name="connsiteY2" fmla="*/ 6858000 h 6871396"/>
              <a:gd name="connsiteX3" fmla="*/ 7187754 w 7187754"/>
              <a:gd name="connsiteY3" fmla="*/ 6858000 h 6871396"/>
              <a:gd name="connsiteX4" fmla="*/ 7187754 w 7187754"/>
              <a:gd name="connsiteY4" fmla="*/ 6871396 h 6871396"/>
              <a:gd name="connsiteX5" fmla="*/ 3564068 w 7187754"/>
              <a:gd name="connsiteY5" fmla="*/ 6871396 h 6871396"/>
              <a:gd name="connsiteX6" fmla="*/ 0 w 7187754"/>
              <a:gd name="connsiteY6" fmla="*/ 93965 h 6871396"/>
              <a:gd name="connsiteX7" fmla="*/ 0 w 7187754"/>
              <a:gd name="connsiteY7" fmla="*/ 0 h 68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87754" h="6871396">
                <a:moveTo>
                  <a:pt x="0" y="0"/>
                </a:moveTo>
                <a:lnTo>
                  <a:pt x="4094018" y="0"/>
                </a:lnTo>
                <a:lnTo>
                  <a:pt x="4094018" y="6858000"/>
                </a:lnTo>
                <a:lnTo>
                  <a:pt x="7187754" y="6858000"/>
                </a:lnTo>
                <a:lnTo>
                  <a:pt x="7187754" y="6871396"/>
                </a:lnTo>
                <a:lnTo>
                  <a:pt x="3564068" y="6871396"/>
                </a:lnTo>
                <a:lnTo>
                  <a:pt x="0" y="93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15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SLIC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2400657" cy="44498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658A6"/>
                </a:solidFill>
              </a:rPr>
              <a:t>SLIC SLICO MSLIC</a:t>
            </a:r>
            <a:endParaRPr lang="es-MX" sz="7200" dirty="0">
              <a:solidFill>
                <a:srgbClr val="0658A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FF762-5361-95D1-DD4D-D65645EC62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8281" y="1547052"/>
            <a:ext cx="7575437" cy="37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8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16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SLIC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9F9DD55-C794-F3B9-4940-0A382C677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4801"/>
            <a:ext cx="12192000" cy="49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1339661-6936-0927-DBA1-4544337BF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7025"/>
            <a:ext cx="12192000" cy="23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02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5D9D-5D42-49E3-F19E-1E4AC6AF4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 anchor="t">
            <a:normAutofit/>
          </a:bodyPr>
          <a:lstStyle/>
          <a:p>
            <a:r>
              <a:rPr lang="es-MX" b="1" dirty="0" err="1">
                <a:solidFill>
                  <a:schemeClr val="bg1"/>
                </a:solidFill>
              </a:rPr>
              <a:t>Maestria</a:t>
            </a:r>
            <a:r>
              <a:rPr lang="es-MX" b="1" dirty="0">
                <a:solidFill>
                  <a:schemeClr val="bg1"/>
                </a:solidFill>
              </a:rPr>
              <a:t> en Inteligencia Artificial Aplicada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8E435-DB60-1762-BAED-341A0A62C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400" y="5149497"/>
            <a:ext cx="5910469" cy="662384"/>
          </a:xfrm>
        </p:spPr>
        <p:txBody>
          <a:bodyPr>
            <a:normAutofit/>
          </a:bodyPr>
          <a:lstStyle/>
          <a:p>
            <a:pPr algn="l"/>
            <a:r>
              <a:rPr lang="es-MX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Proyecto Final: Métodos de Segmentación </a:t>
            </a:r>
            <a:r>
              <a:rPr lang="es-MX" sz="1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Superpixeles</a:t>
            </a:r>
            <a:endParaRPr lang="es-MX" sz="18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1EBCEF-DBC1-0E9A-E453-BA41FB278D1B}"/>
              </a:ext>
            </a:extLst>
          </p:cNvPr>
          <p:cNvSpPr txBox="1">
            <a:spLocks/>
          </p:cNvSpPr>
          <p:nvPr/>
        </p:nvSpPr>
        <p:spPr>
          <a:xfrm>
            <a:off x="1676400" y="3380978"/>
            <a:ext cx="9144000" cy="8278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chemeClr val="bg1"/>
                </a:solidFill>
              </a:rPr>
              <a:t>Ciencia y Analítica de Datos</a:t>
            </a:r>
          </a:p>
          <a:p>
            <a:r>
              <a:rPr lang="es-MX" sz="2400" dirty="0" err="1">
                <a:solidFill>
                  <a:schemeClr val="bg1"/>
                </a:solidFill>
              </a:rPr>
              <a:t>Dr</a:t>
            </a:r>
            <a:r>
              <a:rPr lang="es-MX" sz="2400" dirty="0">
                <a:solidFill>
                  <a:schemeClr val="bg1"/>
                </a:solidFill>
              </a:rPr>
              <a:t> Gilberto Ochoa</a:t>
            </a:r>
          </a:p>
          <a:p>
            <a:endParaRPr lang="es-MX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1F5C96-F884-BE67-92ED-0B071D3F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4962" y="1965921"/>
            <a:ext cx="1362075" cy="135255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3781FE3-9986-5D2F-856F-4DC4BB9E6475}"/>
              </a:ext>
            </a:extLst>
          </p:cNvPr>
          <p:cNvSpPr txBox="1">
            <a:spLocks/>
          </p:cNvSpPr>
          <p:nvPr/>
        </p:nvSpPr>
        <p:spPr>
          <a:xfrm>
            <a:off x="7282068" y="5480689"/>
            <a:ext cx="5267740" cy="1377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212121"/>
                </a:solidFill>
                <a:latin typeface="Roboto" panose="02000000000000000000" pitchFamily="2" charset="0"/>
              </a:rPr>
              <a:t>Alberto Nieves Cisneros            	A01793829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212121"/>
                </a:solidFill>
                <a:latin typeface="Roboto" panose="02000000000000000000" pitchFamily="2" charset="0"/>
              </a:rPr>
              <a:t>Aurelio Antonio Lozano Rábago      	A01081266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212121"/>
                </a:solidFill>
                <a:latin typeface="Roboto" panose="02000000000000000000" pitchFamily="2" charset="0"/>
              </a:rPr>
              <a:t>Héctor Manuel González Villareal   	A00178679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212121"/>
                </a:solidFill>
                <a:latin typeface="Roboto" panose="02000000000000000000" pitchFamily="2" charset="0"/>
              </a:rPr>
              <a:t>Jessica Lechuga Ramos              	A01793512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212121"/>
                </a:solidFill>
                <a:latin typeface="Roboto" panose="02000000000000000000" pitchFamily="2" charset="0"/>
              </a:rPr>
              <a:t>Luis Alfredo Negron Naldos         	A01793865</a:t>
            </a:r>
            <a:endParaRPr lang="es-MX" sz="1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03C64D-6C03-95E3-7C7B-CCFD33FA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42D0-A5CE-4884-9D5C-A2BA25C13670}" type="datetime1">
              <a:rPr lang="es-MX" smtClean="0"/>
              <a:t>10/03/2023</a:t>
            </a:fld>
            <a:endParaRPr lang="es-MX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A98EB5-98FB-F627-11B1-B82325A7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D6F447-D0C5-AC7E-6F2F-0AD0C928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7843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679-F50E-FA95-F28B-B576B9CC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41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Superpixeles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99034-1532-4BAD-5F9E-67BAE8C99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5" y="3243532"/>
            <a:ext cx="11065042" cy="983412"/>
          </a:xfrm>
        </p:spPr>
        <p:txBody>
          <a:bodyPr>
            <a:normAutofit/>
          </a:bodyPr>
          <a:lstStyle/>
          <a:p>
            <a:endParaRPr lang="es-MX" sz="2000" dirty="0"/>
          </a:p>
          <a:p>
            <a:pPr lvl="1"/>
            <a:endParaRPr lang="es-MX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4B22D-7E07-DA55-623E-CB9D35E29870}"/>
              </a:ext>
            </a:extLst>
          </p:cNvPr>
          <p:cNvSpPr txBox="1"/>
          <p:nvPr/>
        </p:nvSpPr>
        <p:spPr>
          <a:xfrm>
            <a:off x="838200" y="355057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Agruáción</a:t>
            </a:r>
            <a:r>
              <a:rPr lang="en-US" dirty="0"/>
              <a:t> de </a:t>
            </a:r>
            <a:r>
              <a:rPr lang="en-US" dirty="0" err="1"/>
              <a:t>pixeles</a:t>
            </a:r>
            <a:r>
              <a:rPr lang="en-US" dirty="0"/>
              <a:t> </a:t>
            </a:r>
            <a:r>
              <a:rPr lang="en-US" dirty="0" err="1"/>
              <a:t>conectados</a:t>
            </a:r>
            <a:r>
              <a:rPr lang="en-US" dirty="0"/>
              <a:t> con </a:t>
            </a:r>
            <a:r>
              <a:rPr lang="en-US" dirty="0" err="1"/>
              <a:t>caracteísticas</a:t>
            </a:r>
            <a:r>
              <a:rPr lang="en-US" dirty="0"/>
              <a:t> </a:t>
            </a:r>
            <a:r>
              <a:rPr lang="en-US" dirty="0" err="1"/>
              <a:t>similates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reciones</a:t>
            </a:r>
            <a:r>
              <a:rPr lang="en-US" dirty="0"/>
              <a:t> </a:t>
            </a:r>
            <a:r>
              <a:rPr lang="en-US" dirty="0" err="1"/>
              <a:t>perceptualmente</a:t>
            </a:r>
            <a:r>
              <a:rPr lang="en-US" dirty="0"/>
              <a:t> </a:t>
            </a:r>
            <a:r>
              <a:rPr lang="en-US" dirty="0" err="1"/>
              <a:t>significativas</a:t>
            </a:r>
            <a:r>
              <a:rPr lang="en-US" dirty="0"/>
              <a:t> </a:t>
            </a:r>
            <a:endParaRPr lang="es-MX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1D6BA-F577-E609-A18A-E1432BDEA3B4}"/>
              </a:ext>
            </a:extLst>
          </p:cNvPr>
          <p:cNvSpPr txBox="1"/>
          <p:nvPr/>
        </p:nvSpPr>
        <p:spPr>
          <a:xfrm>
            <a:off x="838200" y="4164652"/>
            <a:ext cx="252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Costo </a:t>
            </a:r>
            <a:r>
              <a:rPr lang="en-US" dirty="0" err="1"/>
              <a:t>computacional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 err="1"/>
              <a:t>Mejora</a:t>
            </a:r>
            <a:r>
              <a:rPr lang="en-US" dirty="0"/>
              <a:t> desempeño</a:t>
            </a:r>
            <a:endParaRPr lang="es-MX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9E84D-C5EC-3744-15F1-888E2D1F0DEE}"/>
              </a:ext>
            </a:extLst>
          </p:cNvPr>
          <p:cNvSpPr txBox="1"/>
          <p:nvPr/>
        </p:nvSpPr>
        <p:spPr>
          <a:xfrm>
            <a:off x="3879124" y="4209692"/>
            <a:ext cx="252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Evita </a:t>
            </a:r>
            <a:r>
              <a:rPr lang="en-US" dirty="0" err="1"/>
              <a:t>cuadridiculado</a:t>
            </a:r>
            <a:endParaRPr lang="es-MX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AE73D5-6592-D096-316A-0E342908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168D-A888-4796-956D-C5EA90EFEDF6}" type="datetime1">
              <a:rPr lang="es-MX" smtClean="0"/>
              <a:t>10/03/2023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865C6-B825-1F77-2ABB-9F15639A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E7D1D-32EE-117A-26DC-59600F4C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64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FCA99F-67E5-A494-1179-73E1A1430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203" y="845058"/>
            <a:ext cx="5109592" cy="54414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60DAD67-80AD-E164-3A13-E45BBF359BDD}"/>
              </a:ext>
            </a:extLst>
          </p:cNvPr>
          <p:cNvGrpSpPr/>
          <p:nvPr/>
        </p:nvGrpSpPr>
        <p:grpSpPr>
          <a:xfrm>
            <a:off x="0" y="9239"/>
            <a:ext cx="12192000" cy="1312712"/>
            <a:chOff x="0" y="9239"/>
            <a:chExt cx="12192000" cy="1312712"/>
          </a:xfr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1BC66-C31C-D4F4-4766-A457723212F5}"/>
                </a:ext>
              </a:extLst>
            </p:cNvPr>
            <p:cNvSpPr/>
            <p:nvPr/>
          </p:nvSpPr>
          <p:spPr>
            <a:xfrm>
              <a:off x="93805" y="368166"/>
              <a:ext cx="8071636" cy="853322"/>
            </a:xfrm>
            <a:custGeom>
              <a:avLst/>
              <a:gdLst>
                <a:gd name="connsiteX0" fmla="*/ 0 w 8071636"/>
                <a:gd name="connsiteY0" fmla="*/ 0 h 842780"/>
                <a:gd name="connsiteX1" fmla="*/ 8071636 w 8071636"/>
                <a:gd name="connsiteY1" fmla="*/ 12230 h 842780"/>
                <a:gd name="connsiteX2" fmla="*/ 7714456 w 8071636"/>
                <a:gd name="connsiteY2" fmla="*/ 76897 h 842780"/>
                <a:gd name="connsiteX3" fmla="*/ 2622233 w 8071636"/>
                <a:gd name="connsiteY3" fmla="*/ 840340 h 842780"/>
                <a:gd name="connsiteX4" fmla="*/ 74598 w 8071636"/>
                <a:gd name="connsiteY4" fmla="*/ 74114 h 842780"/>
                <a:gd name="connsiteX5" fmla="*/ 0 w 8071636"/>
                <a:gd name="connsiteY5" fmla="*/ 0 h 84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71636" h="842780">
                  <a:moveTo>
                    <a:pt x="0" y="0"/>
                  </a:moveTo>
                  <a:lnTo>
                    <a:pt x="8071636" y="12230"/>
                  </a:lnTo>
                  <a:lnTo>
                    <a:pt x="7714456" y="76897"/>
                  </a:lnTo>
                  <a:cubicBezTo>
                    <a:pt x="5869874" y="412557"/>
                    <a:pt x="3718089" y="814363"/>
                    <a:pt x="2622233" y="840340"/>
                  </a:cubicBezTo>
                  <a:cubicBezTo>
                    <a:pt x="1088034" y="876709"/>
                    <a:pt x="520876" y="501156"/>
                    <a:pt x="74598" y="7411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7508CDB-242A-471B-D3ED-40B15ED17E5A}"/>
                </a:ext>
              </a:extLst>
            </p:cNvPr>
            <p:cNvSpPr/>
            <p:nvPr/>
          </p:nvSpPr>
          <p:spPr>
            <a:xfrm>
              <a:off x="0" y="9239"/>
              <a:ext cx="12192000" cy="378691"/>
            </a:xfrm>
            <a:custGeom>
              <a:avLst/>
              <a:gdLst>
                <a:gd name="connsiteX0" fmla="*/ 0 w 12192000"/>
                <a:gd name="connsiteY0" fmla="*/ 0 h 2484582"/>
                <a:gd name="connsiteX1" fmla="*/ 12192000 w 12192000"/>
                <a:gd name="connsiteY1" fmla="*/ 0 h 2484582"/>
                <a:gd name="connsiteX2" fmla="*/ 12192000 w 12192000"/>
                <a:gd name="connsiteY2" fmla="*/ 2484582 h 2484582"/>
                <a:gd name="connsiteX3" fmla="*/ 12182763 w 12192000"/>
                <a:gd name="connsiteY3" fmla="*/ 2484582 h 2484582"/>
                <a:gd name="connsiteX4" fmla="*/ 12161883 w 12192000"/>
                <a:gd name="connsiteY4" fmla="*/ 2405928 h 2484582"/>
                <a:gd name="connsiteX5" fmla="*/ 10510982 w 12192000"/>
                <a:gd name="connsiteY5" fmla="*/ 2216731 h 2484582"/>
                <a:gd name="connsiteX6" fmla="*/ 8875929 w 12192000"/>
                <a:gd name="connsiteY6" fmla="*/ 2464092 h 2484582"/>
                <a:gd name="connsiteX7" fmla="*/ 8788868 w 12192000"/>
                <a:gd name="connsiteY7" fmla="*/ 2479444 h 2484582"/>
                <a:gd name="connsiteX8" fmla="*/ 0 w 12192000"/>
                <a:gd name="connsiteY8" fmla="*/ 2466127 h 2484582"/>
                <a:gd name="connsiteX9" fmla="*/ 0 w 12192000"/>
                <a:gd name="connsiteY9" fmla="*/ 0 h 24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2484582">
                  <a:moveTo>
                    <a:pt x="0" y="0"/>
                  </a:moveTo>
                  <a:lnTo>
                    <a:pt x="12192000" y="0"/>
                  </a:lnTo>
                  <a:lnTo>
                    <a:pt x="12192000" y="2484582"/>
                  </a:lnTo>
                  <a:lnTo>
                    <a:pt x="12182763" y="2484582"/>
                  </a:lnTo>
                  <a:lnTo>
                    <a:pt x="12161883" y="2405928"/>
                  </a:lnTo>
                  <a:cubicBezTo>
                    <a:pt x="12099228" y="2225739"/>
                    <a:pt x="11890280" y="2080687"/>
                    <a:pt x="10510982" y="2216731"/>
                  </a:cubicBezTo>
                  <a:cubicBezTo>
                    <a:pt x="10116897" y="2255601"/>
                    <a:pt x="9542800" y="2347483"/>
                    <a:pt x="8875929" y="2464092"/>
                  </a:cubicBezTo>
                  <a:lnTo>
                    <a:pt x="8788868" y="2479444"/>
                  </a:lnTo>
                  <a:lnTo>
                    <a:pt x="0" y="2466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B454B5-2CAD-FEA2-F5B7-A807AD486254}"/>
                </a:ext>
              </a:extLst>
            </p:cNvPr>
            <p:cNvSpPr/>
            <p:nvPr/>
          </p:nvSpPr>
          <p:spPr>
            <a:xfrm>
              <a:off x="0" y="368166"/>
              <a:ext cx="8798104" cy="953785"/>
            </a:xfrm>
            <a:custGeom>
              <a:avLst/>
              <a:gdLst>
                <a:gd name="connsiteX0" fmla="*/ 0 w 8798104"/>
                <a:gd name="connsiteY0" fmla="*/ 0 h 953785"/>
                <a:gd name="connsiteX1" fmla="*/ 111730 w 8798104"/>
                <a:gd name="connsiteY1" fmla="*/ 169 h 953785"/>
                <a:gd name="connsiteX2" fmla="*/ 186328 w 8798104"/>
                <a:gd name="connsiteY2" fmla="*/ 74283 h 953785"/>
                <a:gd name="connsiteX3" fmla="*/ 2733963 w 8798104"/>
                <a:gd name="connsiteY3" fmla="*/ 840509 h 953785"/>
                <a:gd name="connsiteX4" fmla="*/ 7826186 w 8798104"/>
                <a:gd name="connsiteY4" fmla="*/ 77066 h 953785"/>
                <a:gd name="connsiteX5" fmla="*/ 8183366 w 8798104"/>
                <a:gd name="connsiteY5" fmla="*/ 12399 h 953785"/>
                <a:gd name="connsiteX6" fmla="*/ 8798104 w 8798104"/>
                <a:gd name="connsiteY6" fmla="*/ 13331 h 953785"/>
                <a:gd name="connsiteX7" fmla="*/ 8630911 w 8798104"/>
                <a:gd name="connsiteY7" fmla="*/ 42812 h 953785"/>
                <a:gd name="connsiteX8" fmla="*/ 2733963 w 8798104"/>
                <a:gd name="connsiteY8" fmla="*/ 951345 h 953785"/>
                <a:gd name="connsiteX9" fmla="*/ 0 w 8798104"/>
                <a:gd name="connsiteY9" fmla="*/ 0 h 9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8104" h="953785">
                  <a:moveTo>
                    <a:pt x="0" y="0"/>
                  </a:moveTo>
                  <a:lnTo>
                    <a:pt x="111730" y="169"/>
                  </a:lnTo>
                  <a:lnTo>
                    <a:pt x="186328" y="74283"/>
                  </a:lnTo>
                  <a:cubicBezTo>
                    <a:pt x="632606" y="501325"/>
                    <a:pt x="1199764" y="876878"/>
                    <a:pt x="2733963" y="840509"/>
                  </a:cubicBezTo>
                  <a:cubicBezTo>
                    <a:pt x="3829819" y="814532"/>
                    <a:pt x="5981604" y="412726"/>
                    <a:pt x="7826186" y="77066"/>
                  </a:cubicBezTo>
                  <a:lnTo>
                    <a:pt x="8183366" y="12399"/>
                  </a:lnTo>
                  <a:lnTo>
                    <a:pt x="8798104" y="13331"/>
                  </a:lnTo>
                  <a:lnTo>
                    <a:pt x="8630911" y="42812"/>
                  </a:lnTo>
                  <a:cubicBezTo>
                    <a:pt x="6650898" y="394564"/>
                    <a:pt x="3994198" y="921471"/>
                    <a:pt x="2733963" y="951345"/>
                  </a:cubicBezTo>
                  <a:cubicBezTo>
                    <a:pt x="980593" y="992909"/>
                    <a:pt x="490296" y="49645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41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19</a:t>
            </a:fld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1DB96-49BE-E393-6C44-079AE8CE1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1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433925-776E-76F5-E1D9-59481D47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98" y="-207034"/>
            <a:ext cx="4701396" cy="67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254EE-602D-6C29-1592-86A2A214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65C9-BCFA-49DB-BFF1-34FB3EA57A6A}" type="datetime1">
              <a:rPr lang="es-MX" smtClean="0"/>
              <a:t>10/03/2023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BA25E-08EF-2FB0-D92D-A43A4DA9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5C0C1-CDF5-93A6-B11C-9297EC6B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4D-D8E1-40A4-8785-B460656629B3}" type="slidenum">
              <a:rPr lang="es-MX" smtClean="0"/>
              <a:t>2</a:t>
            </a:fld>
            <a:endParaRPr lang="es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8A1674-E909-5AE2-F34D-7FCF066B0592}"/>
              </a:ext>
            </a:extLst>
          </p:cNvPr>
          <p:cNvSpPr/>
          <p:nvPr/>
        </p:nvSpPr>
        <p:spPr>
          <a:xfrm>
            <a:off x="0" y="0"/>
            <a:ext cx="5227608" cy="6356350"/>
          </a:xfrm>
          <a:prstGeom prst="rect">
            <a:avLst/>
          </a:prstGeom>
          <a:solidFill>
            <a:srgbClr val="065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AAD8C08-3988-00A6-27E5-59AA55D0E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90D4D921-5DFD-CCA6-B7C5-95C94C32B126}"/>
              </a:ext>
            </a:extLst>
          </p:cNvPr>
          <p:cNvSpPr/>
          <p:nvPr/>
        </p:nvSpPr>
        <p:spPr>
          <a:xfrm>
            <a:off x="3446476" y="-17253"/>
            <a:ext cx="5865178" cy="6356350"/>
          </a:xfrm>
          <a:prstGeom prst="parallelogram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4C309E-ACFE-82CE-4CFE-56C42F539185}"/>
              </a:ext>
            </a:extLst>
          </p:cNvPr>
          <p:cNvSpPr txBox="1"/>
          <p:nvPr/>
        </p:nvSpPr>
        <p:spPr>
          <a:xfrm>
            <a:off x="22352" y="2312499"/>
            <a:ext cx="4016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</a:t>
            </a:r>
            <a:r>
              <a:rPr lang="en-US" sz="2800" dirty="0" err="1">
                <a:solidFill>
                  <a:schemeClr val="bg1"/>
                </a:solidFill>
              </a:rPr>
              <a:t>Superpixel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grouping pixels into primitive regions that are more perceptually meaningful than individual pixels</a:t>
            </a:r>
            <a:endParaRPr lang="es-MX" dirty="0">
              <a:solidFill>
                <a:schemeClr val="bg1"/>
              </a:solidFill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5566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60DAD67-80AD-E164-3A13-E45BBF359BDD}"/>
              </a:ext>
            </a:extLst>
          </p:cNvPr>
          <p:cNvGrpSpPr/>
          <p:nvPr/>
        </p:nvGrpSpPr>
        <p:grpSpPr>
          <a:xfrm>
            <a:off x="0" y="9239"/>
            <a:ext cx="12192000" cy="1312712"/>
            <a:chOff x="0" y="9239"/>
            <a:chExt cx="12192000" cy="1312712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1BC66-C31C-D4F4-4766-A457723212F5}"/>
                </a:ext>
              </a:extLst>
            </p:cNvPr>
            <p:cNvSpPr/>
            <p:nvPr/>
          </p:nvSpPr>
          <p:spPr>
            <a:xfrm>
              <a:off x="93805" y="368166"/>
              <a:ext cx="8071636" cy="853322"/>
            </a:xfrm>
            <a:custGeom>
              <a:avLst/>
              <a:gdLst>
                <a:gd name="connsiteX0" fmla="*/ 0 w 8071636"/>
                <a:gd name="connsiteY0" fmla="*/ 0 h 842780"/>
                <a:gd name="connsiteX1" fmla="*/ 8071636 w 8071636"/>
                <a:gd name="connsiteY1" fmla="*/ 12230 h 842780"/>
                <a:gd name="connsiteX2" fmla="*/ 7714456 w 8071636"/>
                <a:gd name="connsiteY2" fmla="*/ 76897 h 842780"/>
                <a:gd name="connsiteX3" fmla="*/ 2622233 w 8071636"/>
                <a:gd name="connsiteY3" fmla="*/ 840340 h 842780"/>
                <a:gd name="connsiteX4" fmla="*/ 74598 w 8071636"/>
                <a:gd name="connsiteY4" fmla="*/ 74114 h 842780"/>
                <a:gd name="connsiteX5" fmla="*/ 0 w 8071636"/>
                <a:gd name="connsiteY5" fmla="*/ 0 h 84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71636" h="842780">
                  <a:moveTo>
                    <a:pt x="0" y="0"/>
                  </a:moveTo>
                  <a:lnTo>
                    <a:pt x="8071636" y="12230"/>
                  </a:lnTo>
                  <a:lnTo>
                    <a:pt x="7714456" y="76897"/>
                  </a:lnTo>
                  <a:cubicBezTo>
                    <a:pt x="5869874" y="412557"/>
                    <a:pt x="3718089" y="814363"/>
                    <a:pt x="2622233" y="840340"/>
                  </a:cubicBezTo>
                  <a:cubicBezTo>
                    <a:pt x="1088034" y="876709"/>
                    <a:pt x="520876" y="501156"/>
                    <a:pt x="74598" y="7411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7508CDB-242A-471B-D3ED-40B15ED17E5A}"/>
                </a:ext>
              </a:extLst>
            </p:cNvPr>
            <p:cNvSpPr/>
            <p:nvPr/>
          </p:nvSpPr>
          <p:spPr>
            <a:xfrm>
              <a:off x="0" y="9239"/>
              <a:ext cx="12192000" cy="378691"/>
            </a:xfrm>
            <a:custGeom>
              <a:avLst/>
              <a:gdLst>
                <a:gd name="connsiteX0" fmla="*/ 0 w 12192000"/>
                <a:gd name="connsiteY0" fmla="*/ 0 h 2484582"/>
                <a:gd name="connsiteX1" fmla="*/ 12192000 w 12192000"/>
                <a:gd name="connsiteY1" fmla="*/ 0 h 2484582"/>
                <a:gd name="connsiteX2" fmla="*/ 12192000 w 12192000"/>
                <a:gd name="connsiteY2" fmla="*/ 2484582 h 2484582"/>
                <a:gd name="connsiteX3" fmla="*/ 12182763 w 12192000"/>
                <a:gd name="connsiteY3" fmla="*/ 2484582 h 2484582"/>
                <a:gd name="connsiteX4" fmla="*/ 12161883 w 12192000"/>
                <a:gd name="connsiteY4" fmla="*/ 2405928 h 2484582"/>
                <a:gd name="connsiteX5" fmla="*/ 10510982 w 12192000"/>
                <a:gd name="connsiteY5" fmla="*/ 2216731 h 2484582"/>
                <a:gd name="connsiteX6" fmla="*/ 8875929 w 12192000"/>
                <a:gd name="connsiteY6" fmla="*/ 2464092 h 2484582"/>
                <a:gd name="connsiteX7" fmla="*/ 8788868 w 12192000"/>
                <a:gd name="connsiteY7" fmla="*/ 2479444 h 2484582"/>
                <a:gd name="connsiteX8" fmla="*/ 0 w 12192000"/>
                <a:gd name="connsiteY8" fmla="*/ 2466127 h 2484582"/>
                <a:gd name="connsiteX9" fmla="*/ 0 w 12192000"/>
                <a:gd name="connsiteY9" fmla="*/ 0 h 24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2484582">
                  <a:moveTo>
                    <a:pt x="0" y="0"/>
                  </a:moveTo>
                  <a:lnTo>
                    <a:pt x="12192000" y="0"/>
                  </a:lnTo>
                  <a:lnTo>
                    <a:pt x="12192000" y="2484582"/>
                  </a:lnTo>
                  <a:lnTo>
                    <a:pt x="12182763" y="2484582"/>
                  </a:lnTo>
                  <a:lnTo>
                    <a:pt x="12161883" y="2405928"/>
                  </a:lnTo>
                  <a:cubicBezTo>
                    <a:pt x="12099228" y="2225739"/>
                    <a:pt x="11890280" y="2080687"/>
                    <a:pt x="10510982" y="2216731"/>
                  </a:cubicBezTo>
                  <a:cubicBezTo>
                    <a:pt x="10116897" y="2255601"/>
                    <a:pt x="9542800" y="2347483"/>
                    <a:pt x="8875929" y="2464092"/>
                  </a:cubicBezTo>
                  <a:lnTo>
                    <a:pt x="8788868" y="2479444"/>
                  </a:lnTo>
                  <a:lnTo>
                    <a:pt x="0" y="2466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B454B5-2CAD-FEA2-F5B7-A807AD486254}"/>
                </a:ext>
              </a:extLst>
            </p:cNvPr>
            <p:cNvSpPr/>
            <p:nvPr/>
          </p:nvSpPr>
          <p:spPr>
            <a:xfrm>
              <a:off x="0" y="368166"/>
              <a:ext cx="8798104" cy="953785"/>
            </a:xfrm>
            <a:custGeom>
              <a:avLst/>
              <a:gdLst>
                <a:gd name="connsiteX0" fmla="*/ 0 w 8798104"/>
                <a:gd name="connsiteY0" fmla="*/ 0 h 953785"/>
                <a:gd name="connsiteX1" fmla="*/ 111730 w 8798104"/>
                <a:gd name="connsiteY1" fmla="*/ 169 h 953785"/>
                <a:gd name="connsiteX2" fmla="*/ 186328 w 8798104"/>
                <a:gd name="connsiteY2" fmla="*/ 74283 h 953785"/>
                <a:gd name="connsiteX3" fmla="*/ 2733963 w 8798104"/>
                <a:gd name="connsiteY3" fmla="*/ 840509 h 953785"/>
                <a:gd name="connsiteX4" fmla="*/ 7826186 w 8798104"/>
                <a:gd name="connsiteY4" fmla="*/ 77066 h 953785"/>
                <a:gd name="connsiteX5" fmla="*/ 8183366 w 8798104"/>
                <a:gd name="connsiteY5" fmla="*/ 12399 h 953785"/>
                <a:gd name="connsiteX6" fmla="*/ 8798104 w 8798104"/>
                <a:gd name="connsiteY6" fmla="*/ 13331 h 953785"/>
                <a:gd name="connsiteX7" fmla="*/ 8630911 w 8798104"/>
                <a:gd name="connsiteY7" fmla="*/ 42812 h 953785"/>
                <a:gd name="connsiteX8" fmla="*/ 2733963 w 8798104"/>
                <a:gd name="connsiteY8" fmla="*/ 951345 h 953785"/>
                <a:gd name="connsiteX9" fmla="*/ 0 w 8798104"/>
                <a:gd name="connsiteY9" fmla="*/ 0 h 95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8104" h="953785">
                  <a:moveTo>
                    <a:pt x="0" y="0"/>
                  </a:moveTo>
                  <a:lnTo>
                    <a:pt x="111730" y="169"/>
                  </a:lnTo>
                  <a:lnTo>
                    <a:pt x="186328" y="74283"/>
                  </a:lnTo>
                  <a:cubicBezTo>
                    <a:pt x="632606" y="501325"/>
                    <a:pt x="1199764" y="876878"/>
                    <a:pt x="2733963" y="840509"/>
                  </a:cubicBezTo>
                  <a:cubicBezTo>
                    <a:pt x="3829819" y="814532"/>
                    <a:pt x="5981604" y="412726"/>
                    <a:pt x="7826186" y="77066"/>
                  </a:cubicBezTo>
                  <a:lnTo>
                    <a:pt x="8183366" y="12399"/>
                  </a:lnTo>
                  <a:lnTo>
                    <a:pt x="8798104" y="13331"/>
                  </a:lnTo>
                  <a:lnTo>
                    <a:pt x="8630911" y="42812"/>
                  </a:lnTo>
                  <a:cubicBezTo>
                    <a:pt x="6650898" y="394564"/>
                    <a:pt x="3994198" y="921471"/>
                    <a:pt x="2733963" y="951345"/>
                  </a:cubicBezTo>
                  <a:cubicBezTo>
                    <a:pt x="980593" y="992909"/>
                    <a:pt x="490296" y="49645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41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3</a:t>
            </a:fld>
            <a:endParaRPr lang="es-MX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16498-43C3-BB3A-4928-683C35308479}"/>
              </a:ext>
            </a:extLst>
          </p:cNvPr>
          <p:cNvSpPr txBox="1"/>
          <p:nvPr/>
        </p:nvSpPr>
        <p:spPr>
          <a:xfrm>
            <a:off x="320183" y="1427852"/>
            <a:ext cx="1150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658A6"/>
                </a:solidFill>
              </a:rPr>
              <a:t>Advantages</a:t>
            </a:r>
            <a:endParaRPr lang="es-MX" sz="3600" b="1" dirty="0">
              <a:solidFill>
                <a:srgbClr val="0658A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DC93B6-ABA1-E918-7585-3AC7FEFAB216}"/>
              </a:ext>
            </a:extLst>
          </p:cNvPr>
          <p:cNvSpPr/>
          <p:nvPr/>
        </p:nvSpPr>
        <p:spPr>
          <a:xfrm>
            <a:off x="9598375" y="1981220"/>
            <a:ext cx="1938305" cy="1287697"/>
          </a:xfrm>
          <a:prstGeom prst="rect">
            <a:avLst/>
          </a:prstGeom>
          <a:noFill/>
          <a:ln>
            <a:solidFill>
              <a:srgbClr val="065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number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according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needs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s-MX" dirty="0"/>
              <a:t>acorde a la </a:t>
            </a:r>
            <a:r>
              <a:rPr lang="es-MX" dirty="0" err="1"/>
              <a:t>ión</a:t>
            </a:r>
            <a:endParaRPr lang="es-MX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3316C8-4E8C-254F-A521-33630AA1456C}"/>
              </a:ext>
            </a:extLst>
          </p:cNvPr>
          <p:cNvSpPr/>
          <p:nvPr/>
        </p:nvSpPr>
        <p:spPr>
          <a:xfrm>
            <a:off x="7286844" y="1981220"/>
            <a:ext cx="2040040" cy="1288191"/>
          </a:xfrm>
          <a:prstGeom prst="rect">
            <a:avLst/>
          </a:prstGeom>
          <a:noFill/>
          <a:ln>
            <a:solidFill>
              <a:srgbClr val="065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square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view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adaptation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es-MX" dirty="0" err="1"/>
              <a:t>a</a:t>
            </a:r>
            <a:r>
              <a:rPr lang="es-MX" dirty="0"/>
              <a:t> la aplicación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2F49F7D-0113-F3AA-79FC-278BFAFAF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119" y="3649329"/>
            <a:ext cx="6604296" cy="170653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61F9505-CEF0-F7C8-70DB-D2513A32D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90" y="3462257"/>
            <a:ext cx="4380616" cy="2181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65B69B-F905-01CF-9161-8EEED16ED32D}"/>
              </a:ext>
            </a:extLst>
          </p:cNvPr>
          <p:cNvSpPr/>
          <p:nvPr/>
        </p:nvSpPr>
        <p:spPr>
          <a:xfrm>
            <a:off x="5050813" y="1976362"/>
            <a:ext cx="2040040" cy="1292919"/>
          </a:xfrm>
          <a:prstGeom prst="rect">
            <a:avLst/>
          </a:prstGeom>
          <a:noFill/>
          <a:ln>
            <a:solidFill>
              <a:srgbClr val="065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Computing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reduction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plus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improvement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post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processing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8E0F53-5C62-A651-DBE0-3FE5385E3C4E}"/>
              </a:ext>
            </a:extLst>
          </p:cNvPr>
          <p:cNvSpPr/>
          <p:nvPr/>
        </p:nvSpPr>
        <p:spPr>
          <a:xfrm>
            <a:off x="2827366" y="1976362"/>
            <a:ext cx="2040040" cy="1292919"/>
          </a:xfrm>
          <a:prstGeom prst="rect">
            <a:avLst/>
          </a:prstGeom>
          <a:noFill/>
          <a:ln>
            <a:solidFill>
              <a:srgbClr val="065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Dimension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reduction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e.g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400 super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instead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600x400)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34BDD-06B1-CB69-0FB1-2BAD15421406}"/>
              </a:ext>
            </a:extLst>
          </p:cNvPr>
          <p:cNvSpPr/>
          <p:nvPr/>
        </p:nvSpPr>
        <p:spPr>
          <a:xfrm>
            <a:off x="515835" y="1974439"/>
            <a:ext cx="2040040" cy="1294478"/>
          </a:xfrm>
          <a:prstGeom prst="rect">
            <a:avLst/>
          </a:prstGeom>
          <a:noFill/>
          <a:ln>
            <a:solidFill>
              <a:srgbClr val="065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pixel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grouping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into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regions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8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82E8E81-B185-1BC0-6A01-67F31C428052}"/>
              </a:ext>
            </a:extLst>
          </p:cNvPr>
          <p:cNvSpPr/>
          <p:nvPr/>
        </p:nvSpPr>
        <p:spPr>
          <a:xfrm>
            <a:off x="8072136" y="0"/>
            <a:ext cx="7187754" cy="6871396"/>
          </a:xfrm>
          <a:custGeom>
            <a:avLst/>
            <a:gdLst>
              <a:gd name="connsiteX0" fmla="*/ 0 w 7187754"/>
              <a:gd name="connsiteY0" fmla="*/ 0 h 6871396"/>
              <a:gd name="connsiteX1" fmla="*/ 4094018 w 7187754"/>
              <a:gd name="connsiteY1" fmla="*/ 0 h 6871396"/>
              <a:gd name="connsiteX2" fmla="*/ 4094018 w 7187754"/>
              <a:gd name="connsiteY2" fmla="*/ 6858000 h 6871396"/>
              <a:gd name="connsiteX3" fmla="*/ 7187754 w 7187754"/>
              <a:gd name="connsiteY3" fmla="*/ 6858000 h 6871396"/>
              <a:gd name="connsiteX4" fmla="*/ 7187754 w 7187754"/>
              <a:gd name="connsiteY4" fmla="*/ 6871396 h 6871396"/>
              <a:gd name="connsiteX5" fmla="*/ 3564068 w 7187754"/>
              <a:gd name="connsiteY5" fmla="*/ 6871396 h 6871396"/>
              <a:gd name="connsiteX6" fmla="*/ 0 w 7187754"/>
              <a:gd name="connsiteY6" fmla="*/ 93965 h 6871396"/>
              <a:gd name="connsiteX7" fmla="*/ 0 w 7187754"/>
              <a:gd name="connsiteY7" fmla="*/ 0 h 68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87754" h="6871396">
                <a:moveTo>
                  <a:pt x="0" y="0"/>
                </a:moveTo>
                <a:lnTo>
                  <a:pt x="4094018" y="0"/>
                </a:lnTo>
                <a:lnTo>
                  <a:pt x="4094018" y="6858000"/>
                </a:lnTo>
                <a:lnTo>
                  <a:pt x="7187754" y="6858000"/>
                </a:lnTo>
                <a:lnTo>
                  <a:pt x="7187754" y="6871396"/>
                </a:lnTo>
                <a:lnTo>
                  <a:pt x="3564068" y="6871396"/>
                </a:lnTo>
                <a:lnTo>
                  <a:pt x="0" y="93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4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K-Means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44498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658A6"/>
                </a:solidFill>
              </a:rPr>
              <a:t>Concept</a:t>
            </a:r>
            <a:endParaRPr lang="es-MX" sz="7200" dirty="0">
              <a:solidFill>
                <a:srgbClr val="0658A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0AB80A-2C34-E4F1-DD1A-82817F868E31}"/>
              </a:ext>
            </a:extLst>
          </p:cNvPr>
          <p:cNvSpPr txBox="1"/>
          <p:nvPr/>
        </p:nvSpPr>
        <p:spPr>
          <a:xfrm>
            <a:off x="1158167" y="1988585"/>
            <a:ext cx="4211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Set initial centroids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Measure distance of the pixel to the centroids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Pixel will be assigned to the closest centroid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err="1"/>
              <a:t>Calculate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mean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groups</a:t>
            </a: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 err="1"/>
              <a:t>Measure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pixel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mean,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overall</a:t>
            </a:r>
            <a:r>
              <a:rPr lang="es-MX" dirty="0"/>
              <a:t> </a:t>
            </a:r>
            <a:r>
              <a:rPr lang="es-MX" dirty="0" err="1"/>
              <a:t>variance</a:t>
            </a: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Re-</a:t>
            </a:r>
            <a:r>
              <a:rPr lang="es-MX" dirty="0" err="1"/>
              <a:t>Iterate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new </a:t>
            </a:r>
            <a:r>
              <a:rPr lang="es-MX" dirty="0" err="1"/>
              <a:t>centroids</a:t>
            </a: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 err="1"/>
              <a:t>Best</a:t>
            </a:r>
            <a:r>
              <a:rPr lang="es-MX" dirty="0"/>
              <a:t> </a:t>
            </a:r>
            <a:r>
              <a:rPr lang="es-MX" dirty="0" err="1"/>
              <a:t>distribution</a:t>
            </a:r>
            <a:r>
              <a:rPr lang="es-MX" dirty="0"/>
              <a:t> </a:t>
            </a:r>
            <a:r>
              <a:rPr lang="es-MX" dirty="0" err="1"/>
              <a:t>would</a:t>
            </a:r>
            <a:r>
              <a:rPr lang="es-MX" dirty="0"/>
              <a:t> be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lower</a:t>
            </a:r>
            <a:r>
              <a:rPr lang="es-MX" dirty="0"/>
              <a:t> </a:t>
            </a:r>
            <a:r>
              <a:rPr lang="es-MX" dirty="0" err="1"/>
              <a:t>overall</a:t>
            </a:r>
            <a:r>
              <a:rPr lang="es-MX" dirty="0"/>
              <a:t> </a:t>
            </a:r>
            <a:r>
              <a:rPr lang="es-MX" dirty="0" err="1"/>
              <a:t>variance</a:t>
            </a:r>
            <a:r>
              <a:rPr lang="es-MX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6E6EE4-4E70-44D2-77D8-E1CB41C501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033" b="68212" l="4697" r="94620">
                        <a14:foregroundMark x1="4782" y1="56623" x2="4782" y2="56623"/>
                        <a14:foregroundMark x1="8881" y1="56291" x2="8881" y2="56291"/>
                        <a14:foregroundMark x1="94620" y1="56623" x2="94620" y2="5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04" b="28803"/>
          <a:stretch/>
        </p:blipFill>
        <p:spPr>
          <a:xfrm>
            <a:off x="5909530" y="260969"/>
            <a:ext cx="6400800" cy="4687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9BC66-3CD7-293C-77DB-193F664430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762" b="70861" l="5205" r="94283">
                        <a14:foregroundMark x1="8874" y1="58609" x2="8874" y2="58609"/>
                        <a14:foregroundMark x1="13396" y1="54967" x2="13396" y2="54967"/>
                        <a14:foregroundMark x1="20990" y1="56954" x2="20990" y2="56954"/>
                        <a14:foregroundMark x1="26365" y1="53974" x2="26365" y2="53974"/>
                        <a14:foregroundMark x1="46587" y1="58278" x2="46587" y2="58278"/>
                        <a14:foregroundMark x1="45734" y1="58278" x2="45734" y2="58278"/>
                        <a14:foregroundMark x1="50939" y1="54967" x2="50939" y2="54967"/>
                        <a14:foregroundMark x1="60239" y1="59934" x2="60239" y2="59934"/>
                        <a14:foregroundMark x1="72952" y1="54305" x2="72952" y2="54305"/>
                        <a14:foregroundMark x1="77133" y1="56954" x2="77133" y2="56954"/>
                        <a14:foregroundMark x1="80375" y1="56954" x2="80375" y2="56954"/>
                        <a14:foregroundMark x1="88396" y1="57285" x2="88396" y2="57285"/>
                        <a14:foregroundMark x1="87543" y1="57285" x2="87543" y2="57285"/>
                        <a14:foregroundMark x1="33788" y1="56623" x2="33788" y2="56623"/>
                        <a14:foregroundMark x1="18003" y1="55298" x2="18003" y2="55298"/>
                        <a14:foregroundMark x1="18430" y1="55960" x2="18430" y2="55960"/>
                        <a14:foregroundMark x1="5205" y1="56291" x2="5205" y2="56291"/>
                        <a14:foregroundMark x1="20307" y1="55298" x2="20307" y2="55298"/>
                        <a14:foregroundMark x1="20307" y1="56291" x2="20307" y2="56291"/>
                        <a14:foregroundMark x1="66980" y1="57285" x2="66980" y2="57285"/>
                        <a14:foregroundMark x1="66980" y1="57285" x2="66980" y2="57285"/>
                        <a14:foregroundMark x1="84300" y1="57616" x2="84300" y2="57616"/>
                        <a14:foregroundMark x1="84130" y1="57285" x2="84130" y2="57285"/>
                        <a14:foregroundMark x1="94283" y1="56954" x2="94283" y2="56954"/>
                        <a14:foregroundMark x1="58276" y1="55298" x2="58276" y2="55298"/>
                        <a14:foregroundMark x1="56911" y1="54305" x2="56911" y2="54305"/>
                        <a14:foregroundMark x1="56911" y1="54305" x2="56911" y2="54305"/>
                        <a14:foregroundMark x1="57167" y1="58278" x2="57167" y2="58278"/>
                        <a14:foregroundMark x1="58020" y1="59934" x2="58020" y2="59934"/>
                        <a14:foregroundMark x1="52560" y1="57616" x2="52560" y2="57616"/>
                        <a14:foregroundMark x1="52730" y1="55960" x2="52730" y2="55960"/>
                        <a14:foregroundMark x1="48208" y1="56954" x2="48208" y2="56954"/>
                        <a14:foregroundMark x1="18089" y1="55960" x2="18089" y2="55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21" b="24238"/>
          <a:stretch/>
        </p:blipFill>
        <p:spPr>
          <a:xfrm>
            <a:off x="5909530" y="729672"/>
            <a:ext cx="6400800" cy="7296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CF31C0D-C132-E79A-A440-DAAAE072F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16" b="73841" l="7679" r="94198">
                        <a14:foregroundMark x1="54522" y1="49669" x2="54522" y2="49669"/>
                        <a14:foregroundMark x1="64676" y1="57285" x2="64676" y2="57285"/>
                        <a14:foregroundMark x1="64676" y1="57285" x2="64676" y2="57285"/>
                        <a14:foregroundMark x1="64676" y1="57285" x2="64676" y2="57285"/>
                        <a14:foregroundMark x1="94198" y1="58278" x2="94198" y2="58278"/>
                        <a14:foregroundMark x1="59556" y1="60596" x2="59556" y2="60596"/>
                        <a14:foregroundMark x1="60410" y1="57285" x2="60410" y2="57285"/>
                        <a14:foregroundMark x1="60410" y1="57285" x2="60410" y2="57285"/>
                        <a14:foregroundMark x1="60410" y1="57285" x2="60410" y2="57285"/>
                        <a14:foregroundMark x1="11604" y1="35430" x2="11604" y2="35430"/>
                        <a14:foregroundMark x1="7679" y1="59272" x2="7679" y2="59272"/>
                        <a14:foregroundMark x1="18089" y1="23510" x2="18089" y2="23510"/>
                        <a14:foregroundMark x1="17662" y1="22848" x2="17662" y2="22848"/>
                        <a14:foregroundMark x1="17321" y1="9272" x2="17321" y2="9272"/>
                        <a14:foregroundMark x1="17321" y1="9272" x2="17321" y2="9272"/>
                        <a14:foregroundMark x1="17321" y1="9272" x2="17321" y2="9272"/>
                        <a14:foregroundMark x1="20904" y1="8940" x2="20904" y2="8940"/>
                        <a14:foregroundMark x1="32253" y1="7616" x2="32253" y2="7616"/>
                        <a14:foregroundMark x1="33874" y1="9272" x2="33874" y2="9272"/>
                        <a14:foregroundMark x1="56143" y1="12583" x2="56143" y2="12583"/>
                        <a14:foregroundMark x1="15017" y1="23841" x2="15017" y2="23841"/>
                        <a14:foregroundMark x1="12799" y1="9934" x2="12799" y2="9934"/>
                        <a14:foregroundMark x1="8362" y1="11921" x2="8362" y2="11921"/>
                        <a14:foregroundMark x1="87457" y1="56954" x2="87457" y2="56954"/>
                        <a14:foregroundMark x1="87457" y1="56954" x2="87457" y2="56954"/>
                        <a14:foregroundMark x1="87457" y1="56954" x2="87457" y2="56954"/>
                        <a14:foregroundMark x1="13396" y1="37748" x2="13396" y2="37748"/>
                        <a14:foregroundMark x1="24744" y1="23510" x2="24744" y2="23510"/>
                        <a14:foregroundMark x1="36689" y1="10265" x2="36689" y2="10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54"/>
          <a:stretch/>
        </p:blipFill>
        <p:spPr>
          <a:xfrm>
            <a:off x="5901027" y="1339991"/>
            <a:ext cx="6400800" cy="13631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EDC6B4-484B-1567-CB82-6E598B1EA80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9404" b="76490" l="4352" r="89932">
                        <a14:foregroundMark x1="9386" y1="53642" x2="9386" y2="53642"/>
                        <a14:foregroundMark x1="4352" y1="55298" x2="4352" y2="55298"/>
                        <a14:foregroundMark x1="37116" y1="54305" x2="37116" y2="54305"/>
                        <a14:foregroundMark x1="19027" y1="54305" x2="19027" y2="54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171" b="18479"/>
          <a:stretch/>
        </p:blipFill>
        <p:spPr>
          <a:xfrm>
            <a:off x="5877203" y="2996932"/>
            <a:ext cx="6400800" cy="7644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B4D833-CA6C-90CF-44A9-C91984839A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391" b="86755" l="2816" r="92491">
                        <a14:foregroundMark x1="8703" y1="57285" x2="8703" y2="57285"/>
                        <a14:foregroundMark x1="3498" y1="57285" x2="3498" y2="57285"/>
                        <a14:foregroundMark x1="2816" y1="56954" x2="2816" y2="56954"/>
                        <a14:foregroundMark x1="92491" y1="56623" x2="92491" y2="5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25" b="7410"/>
          <a:stretch/>
        </p:blipFill>
        <p:spPr>
          <a:xfrm>
            <a:off x="5877203" y="3836959"/>
            <a:ext cx="6400800" cy="9362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2F6FA9-DA93-8017-B976-6395C8E4259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305" b="84768" l="4693" r="89932">
                        <a14:foregroundMark x1="8532" y1="55960" x2="8532" y2="55960"/>
                        <a14:foregroundMark x1="11775" y1="49669" x2="11775" y2="49669"/>
                        <a14:foregroundMark x1="11775" y1="50993" x2="11775" y2="50993"/>
                        <a14:foregroundMark x1="11775" y1="49338" x2="11604" y2="82781"/>
                        <a14:foregroundMark x1="15102" y1="56954" x2="15102" y2="56954"/>
                        <a14:foregroundMark x1="13481" y1="51325" x2="13481" y2="51325"/>
                        <a14:foregroundMark x1="13225" y1="55629" x2="14505" y2="53311"/>
                        <a14:foregroundMark x1="21502" y1="56954" x2="21502" y2="56954"/>
                        <a14:foregroundMark x1="20990" y1="56954" x2="21843" y2="58278"/>
                        <a14:foregroundMark x1="24488" y1="48675" x2="24403" y2="82781"/>
                        <a14:foregroundMark x1="25427" y1="36424" x2="25427" y2="36424"/>
                        <a14:foregroundMark x1="4693" y1="55960" x2="6058" y2="57616"/>
                        <a14:foregroundMark x1="20648" y1="60596" x2="22526" y2="56291"/>
                        <a14:foregroundMark x1="22355" y1="55298" x2="19966" y2="55960"/>
                        <a14:foregroundMark x1="22611" y1="54967" x2="22014" y2="51987"/>
                        <a14:foregroundMark x1="25171" y1="21854" x2="25171" y2="21854"/>
                        <a14:foregroundMark x1="45648" y1="4305" x2="45648" y2="4305"/>
                        <a14:foregroundMark x1="45563" y1="7616" x2="45563" y2="7616"/>
                        <a14:foregroundMark x1="45563" y1="7616" x2="45563" y2="7616"/>
                        <a14:foregroundMark x1="45563" y1="7616" x2="27560" y2="7616"/>
                        <a14:foregroundMark x1="27560" y1="7616" x2="26109" y2="12583"/>
                        <a14:foregroundMark x1="46843" y1="8940" x2="56314" y2="8609"/>
                        <a14:foregroundMark x1="56314" y1="8609" x2="64164" y2="10596"/>
                        <a14:foregroundMark x1="64164" y1="10596" x2="64420" y2="10927"/>
                        <a14:foregroundMark x1="64078" y1="49338" x2="64590" y2="84768"/>
                        <a14:foregroundMark x1="72696" y1="55629" x2="72696" y2="55629"/>
                        <a14:foregroundMark x1="76280" y1="55298" x2="76280" y2="55298"/>
                        <a14:foregroundMark x1="81229" y1="57947" x2="81229" y2="57947"/>
                        <a14:foregroundMark x1="86519" y1="56954" x2="86519" y2="56954"/>
                        <a14:foregroundMark x1="59300" y1="58609" x2="59300" y2="58609"/>
                        <a14:foregroundMark x1="66212" y1="56291" x2="66212" y2="56291"/>
                        <a14:foregroundMark x1="4863" y1="56291" x2="4863" y2="56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23"/>
          <a:stretch/>
        </p:blipFill>
        <p:spPr>
          <a:xfrm>
            <a:off x="5886439" y="4588819"/>
            <a:ext cx="6400800" cy="15368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8CF5FA-E87C-FDE9-9F6D-DCFD6BF4E93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7086" b="76490" l="5973" r="94369">
                        <a14:foregroundMark x1="9812" y1="57285" x2="9812" y2="57285"/>
                        <a14:foregroundMark x1="6058" y1="57616" x2="6058" y2="57616"/>
                        <a14:foregroundMark x1="89505" y1="53974" x2="89505" y2="53974"/>
                        <a14:foregroundMark x1="94369" y1="57285" x2="94369" y2="57285"/>
                        <a14:foregroundMark x1="88737" y1="58609" x2="88737" y2="58609"/>
                        <a14:foregroundMark x1="88737" y1="58609" x2="88737" y2="58609"/>
                        <a14:foregroundMark x1="88311" y1="52980" x2="88311" y2="52980"/>
                        <a14:foregroundMark x1="88311" y1="52980" x2="88311" y2="52980"/>
                        <a14:foregroundMark x1="82082" y1="54967" x2="82082" y2="54967"/>
                        <a14:foregroundMark x1="77645" y1="53642" x2="77645" y2="53642"/>
                        <a14:foregroundMark x1="88140" y1="55960" x2="88140" y2="55960"/>
                        <a14:foregroundMark x1="42321" y1="57285" x2="42321" y2="57285"/>
                        <a14:foregroundMark x1="54693" y1="56623" x2="54693" y2="56623"/>
                        <a14:foregroundMark x1="64078" y1="57947" x2="64078" y2="57947"/>
                        <a14:foregroundMark x1="73464" y1="57947" x2="73464" y2="57947"/>
                        <a14:foregroundMark x1="27816" y1="55629" x2="27816" y2="55629"/>
                        <a14:foregroundMark x1="22270" y1="55629" x2="22270" y2="55629"/>
                        <a14:foregroundMark x1="15102" y1="55960" x2="15102" y2="55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979" b="17680"/>
          <a:stretch/>
        </p:blipFill>
        <p:spPr>
          <a:xfrm>
            <a:off x="5893100" y="5945581"/>
            <a:ext cx="6387478" cy="8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6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82E8E81-B185-1BC0-6A01-67F31C428052}"/>
              </a:ext>
            </a:extLst>
          </p:cNvPr>
          <p:cNvSpPr/>
          <p:nvPr/>
        </p:nvSpPr>
        <p:spPr>
          <a:xfrm>
            <a:off x="8103772" y="-13396"/>
            <a:ext cx="7187754" cy="6871396"/>
          </a:xfrm>
          <a:custGeom>
            <a:avLst/>
            <a:gdLst>
              <a:gd name="connsiteX0" fmla="*/ 0 w 7187754"/>
              <a:gd name="connsiteY0" fmla="*/ 0 h 6871396"/>
              <a:gd name="connsiteX1" fmla="*/ 4094018 w 7187754"/>
              <a:gd name="connsiteY1" fmla="*/ 0 h 6871396"/>
              <a:gd name="connsiteX2" fmla="*/ 4094018 w 7187754"/>
              <a:gd name="connsiteY2" fmla="*/ 6858000 h 6871396"/>
              <a:gd name="connsiteX3" fmla="*/ 7187754 w 7187754"/>
              <a:gd name="connsiteY3" fmla="*/ 6858000 h 6871396"/>
              <a:gd name="connsiteX4" fmla="*/ 7187754 w 7187754"/>
              <a:gd name="connsiteY4" fmla="*/ 6871396 h 6871396"/>
              <a:gd name="connsiteX5" fmla="*/ 3564068 w 7187754"/>
              <a:gd name="connsiteY5" fmla="*/ 6871396 h 6871396"/>
              <a:gd name="connsiteX6" fmla="*/ 0 w 7187754"/>
              <a:gd name="connsiteY6" fmla="*/ 93965 h 6871396"/>
              <a:gd name="connsiteX7" fmla="*/ 0 w 7187754"/>
              <a:gd name="connsiteY7" fmla="*/ 0 h 68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87754" h="6871396">
                <a:moveTo>
                  <a:pt x="0" y="0"/>
                </a:moveTo>
                <a:lnTo>
                  <a:pt x="4094018" y="0"/>
                </a:lnTo>
                <a:lnTo>
                  <a:pt x="4094018" y="6858000"/>
                </a:lnTo>
                <a:lnTo>
                  <a:pt x="7187754" y="6858000"/>
                </a:lnTo>
                <a:lnTo>
                  <a:pt x="7187754" y="6871396"/>
                </a:lnTo>
                <a:lnTo>
                  <a:pt x="3564068" y="6871396"/>
                </a:lnTo>
                <a:lnTo>
                  <a:pt x="0" y="93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5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K-Means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44498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658A6"/>
                </a:solidFill>
              </a:rPr>
              <a:t>Code</a:t>
            </a:r>
            <a:endParaRPr lang="es-MX" sz="7200" dirty="0">
              <a:solidFill>
                <a:srgbClr val="0658A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71CE6-6E50-0D25-C615-2F4DB38D7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092" y="1537719"/>
            <a:ext cx="6994177" cy="43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0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6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K-Means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50381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658A6"/>
                </a:solidFill>
              </a:rPr>
              <a:t>Code Output</a:t>
            </a:r>
            <a:endParaRPr lang="es-MX" sz="7200" dirty="0">
              <a:solidFill>
                <a:srgbClr val="0658A6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B51C58-C1B2-8977-D2C1-5C42CA5B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1188720"/>
            <a:ext cx="9061704" cy="517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07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7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K-Means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B51C58-C1B2-8977-D2C1-5C42CA5B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90" y="1061461"/>
            <a:ext cx="4245022" cy="24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8AAB6D4-B8A0-7A96-3A86-53C3D424D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89" y="1061461"/>
            <a:ext cx="4245022" cy="24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1D799-C894-0DAA-2342-00EBDE248CF8}"/>
              </a:ext>
            </a:extLst>
          </p:cNvPr>
          <p:cNvSpPr txBox="1"/>
          <p:nvPr/>
        </p:nvSpPr>
        <p:spPr>
          <a:xfrm>
            <a:off x="93805" y="1339991"/>
            <a:ext cx="1292662" cy="50381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658A6"/>
                </a:solidFill>
              </a:rPr>
              <a:t>Playing with parameters</a:t>
            </a:r>
          </a:p>
          <a:p>
            <a:pPr algn="ctr"/>
            <a:r>
              <a:rPr lang="en-US" sz="3600" dirty="0">
                <a:solidFill>
                  <a:srgbClr val="0658A6"/>
                </a:solidFill>
              </a:rPr>
              <a:t>K</a:t>
            </a:r>
            <a:endParaRPr lang="es-MX" sz="3600" dirty="0">
              <a:solidFill>
                <a:srgbClr val="0658A6"/>
              </a:solidFill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4918A48B-BA51-5F18-8F8F-E2758ACB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79" y="3769847"/>
            <a:ext cx="4245022" cy="24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BC2C40F-8BA3-C41A-6522-88E1B28D1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587" y="3780563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585AD-2D9D-D952-DF4D-6F2CEED8005E}"/>
              </a:ext>
            </a:extLst>
          </p:cNvPr>
          <p:cNvSpPr txBox="1"/>
          <p:nvPr/>
        </p:nvSpPr>
        <p:spPr>
          <a:xfrm>
            <a:off x="1729327" y="3402651"/>
            <a:ext cx="129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=3</a:t>
            </a:r>
            <a:endParaRPr lang="es-MX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4238C-DC97-B8A3-A765-BABE5C8D1103}"/>
              </a:ext>
            </a:extLst>
          </p:cNvPr>
          <p:cNvSpPr txBox="1"/>
          <p:nvPr/>
        </p:nvSpPr>
        <p:spPr>
          <a:xfrm>
            <a:off x="6496778" y="3464348"/>
            <a:ext cx="129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=4</a:t>
            </a:r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B6E8F-B6EA-0D97-4A9A-F1750585E37C}"/>
              </a:ext>
            </a:extLst>
          </p:cNvPr>
          <p:cNvSpPr txBox="1"/>
          <p:nvPr/>
        </p:nvSpPr>
        <p:spPr>
          <a:xfrm>
            <a:off x="1763176" y="6135897"/>
            <a:ext cx="129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=5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254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82E8E81-B185-1BC0-6A01-67F31C428052}"/>
              </a:ext>
            </a:extLst>
          </p:cNvPr>
          <p:cNvSpPr/>
          <p:nvPr/>
        </p:nvSpPr>
        <p:spPr>
          <a:xfrm>
            <a:off x="8072136" y="0"/>
            <a:ext cx="7187754" cy="6871396"/>
          </a:xfrm>
          <a:custGeom>
            <a:avLst/>
            <a:gdLst>
              <a:gd name="connsiteX0" fmla="*/ 0 w 7187754"/>
              <a:gd name="connsiteY0" fmla="*/ 0 h 6871396"/>
              <a:gd name="connsiteX1" fmla="*/ 4094018 w 7187754"/>
              <a:gd name="connsiteY1" fmla="*/ 0 h 6871396"/>
              <a:gd name="connsiteX2" fmla="*/ 4094018 w 7187754"/>
              <a:gd name="connsiteY2" fmla="*/ 6858000 h 6871396"/>
              <a:gd name="connsiteX3" fmla="*/ 7187754 w 7187754"/>
              <a:gd name="connsiteY3" fmla="*/ 6858000 h 6871396"/>
              <a:gd name="connsiteX4" fmla="*/ 7187754 w 7187754"/>
              <a:gd name="connsiteY4" fmla="*/ 6871396 h 6871396"/>
              <a:gd name="connsiteX5" fmla="*/ 3564068 w 7187754"/>
              <a:gd name="connsiteY5" fmla="*/ 6871396 h 6871396"/>
              <a:gd name="connsiteX6" fmla="*/ 0 w 7187754"/>
              <a:gd name="connsiteY6" fmla="*/ 93965 h 6871396"/>
              <a:gd name="connsiteX7" fmla="*/ 0 w 7187754"/>
              <a:gd name="connsiteY7" fmla="*/ 0 h 68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87754" h="6871396">
                <a:moveTo>
                  <a:pt x="0" y="0"/>
                </a:moveTo>
                <a:lnTo>
                  <a:pt x="4094018" y="0"/>
                </a:lnTo>
                <a:lnTo>
                  <a:pt x="4094018" y="6858000"/>
                </a:lnTo>
                <a:lnTo>
                  <a:pt x="7187754" y="6858000"/>
                </a:lnTo>
                <a:lnTo>
                  <a:pt x="7187754" y="6871396"/>
                </a:lnTo>
                <a:lnTo>
                  <a:pt x="3564068" y="6871396"/>
                </a:lnTo>
                <a:lnTo>
                  <a:pt x="0" y="93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8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80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SLIC</a:t>
            </a:r>
          </a:p>
          <a:p>
            <a:r>
              <a:rPr lang="en-US" sz="1600" dirty="0"/>
              <a:t>Simple Linear Iterative Clustering</a:t>
            </a:r>
            <a:endParaRPr lang="es-MX" sz="1600" dirty="0"/>
          </a:p>
          <a:p>
            <a:endParaRPr lang="es-MX" sz="1600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44498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658A6"/>
                </a:solidFill>
              </a:rPr>
              <a:t>Concept</a:t>
            </a:r>
            <a:endParaRPr lang="es-MX" sz="1400" dirty="0">
              <a:solidFill>
                <a:srgbClr val="0658A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0AB80A-2C34-E4F1-DD1A-82817F868E31}"/>
              </a:ext>
            </a:extLst>
          </p:cNvPr>
          <p:cNvSpPr txBox="1"/>
          <p:nvPr/>
        </p:nvSpPr>
        <p:spPr>
          <a:xfrm>
            <a:off x="1158167" y="1988585"/>
            <a:ext cx="4211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F1D62-2F43-2370-071E-E6677C899768}"/>
              </a:ext>
            </a:extLst>
          </p:cNvPr>
          <p:cNvSpPr txBox="1"/>
          <p:nvPr/>
        </p:nvSpPr>
        <p:spPr>
          <a:xfrm>
            <a:off x="1158166" y="2014472"/>
            <a:ext cx="51537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Compute initial cluster centers </a:t>
            </a:r>
            <a:r>
              <a:rPr lang="en-US" b="1" dirty="0"/>
              <a:t>m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MX" dirty="0" err="1"/>
              <a:t>Sample</a:t>
            </a:r>
            <a:r>
              <a:rPr lang="es-MX" dirty="0"/>
              <a:t> </a:t>
            </a:r>
            <a:r>
              <a:rPr lang="es-MX" dirty="0" err="1"/>
              <a:t>image</a:t>
            </a:r>
            <a:r>
              <a:rPr lang="es-MX" dirty="0"/>
              <a:t> </a:t>
            </a:r>
            <a:r>
              <a:rPr lang="es-MX" dirty="0" err="1"/>
              <a:t>into</a:t>
            </a:r>
            <a:r>
              <a:rPr lang="es-MX" dirty="0"/>
              <a:t> regular </a:t>
            </a:r>
            <a:r>
              <a:rPr lang="es-MX" dirty="0" err="1"/>
              <a:t>grid</a:t>
            </a:r>
            <a:r>
              <a:rPr lang="es-MX" dirty="0"/>
              <a:t> </a:t>
            </a:r>
            <a:r>
              <a:rPr lang="es-MX" dirty="0" err="1"/>
              <a:t>steps</a:t>
            </a:r>
            <a:r>
              <a:rPr lang="es-MX" dirty="0"/>
              <a:t> </a:t>
            </a:r>
            <a:r>
              <a:rPr lang="es-MX" b="1" dirty="0"/>
              <a:t>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MX" dirty="0"/>
              <a:t>S= </a:t>
            </a:r>
            <a:r>
              <a:rPr lang="es-MX" dirty="0" err="1"/>
              <a:t>sqrt</a:t>
            </a:r>
            <a:r>
              <a:rPr lang="es-MX" dirty="0"/>
              <a:t> (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pixels</a:t>
            </a:r>
            <a:r>
              <a:rPr lang="es-MX" dirty="0"/>
              <a:t>/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Super </a:t>
            </a:r>
            <a:r>
              <a:rPr lang="es-MX" dirty="0" err="1"/>
              <a:t>pixels</a:t>
            </a:r>
            <a:r>
              <a:rPr lang="es-MX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samples to cluster centers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Compute distance of </a:t>
            </a:r>
            <a:r>
              <a:rPr lang="en-US" b="1" dirty="0"/>
              <a:t>m</a:t>
            </a:r>
            <a:r>
              <a:rPr lang="en-US" dirty="0"/>
              <a:t> and each pixel within a 2sx2s neighborhood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Update cluster centers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Sum of total pixels divided by number of pixels on the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for convergence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Compute the norm of the difference between mean and pixels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Replace value of pixels with average value 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5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82E8E81-B185-1BC0-6A01-67F31C428052}"/>
              </a:ext>
            </a:extLst>
          </p:cNvPr>
          <p:cNvSpPr/>
          <p:nvPr/>
        </p:nvSpPr>
        <p:spPr>
          <a:xfrm>
            <a:off x="8103772" y="-13396"/>
            <a:ext cx="7187754" cy="6871396"/>
          </a:xfrm>
          <a:custGeom>
            <a:avLst/>
            <a:gdLst>
              <a:gd name="connsiteX0" fmla="*/ 0 w 7187754"/>
              <a:gd name="connsiteY0" fmla="*/ 0 h 6871396"/>
              <a:gd name="connsiteX1" fmla="*/ 4094018 w 7187754"/>
              <a:gd name="connsiteY1" fmla="*/ 0 h 6871396"/>
              <a:gd name="connsiteX2" fmla="*/ 4094018 w 7187754"/>
              <a:gd name="connsiteY2" fmla="*/ 6858000 h 6871396"/>
              <a:gd name="connsiteX3" fmla="*/ 7187754 w 7187754"/>
              <a:gd name="connsiteY3" fmla="*/ 6858000 h 6871396"/>
              <a:gd name="connsiteX4" fmla="*/ 7187754 w 7187754"/>
              <a:gd name="connsiteY4" fmla="*/ 6871396 h 6871396"/>
              <a:gd name="connsiteX5" fmla="*/ 3564068 w 7187754"/>
              <a:gd name="connsiteY5" fmla="*/ 6871396 h 6871396"/>
              <a:gd name="connsiteX6" fmla="*/ 0 w 7187754"/>
              <a:gd name="connsiteY6" fmla="*/ 93965 h 6871396"/>
              <a:gd name="connsiteX7" fmla="*/ 0 w 7187754"/>
              <a:gd name="connsiteY7" fmla="*/ 0 h 68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87754" h="6871396">
                <a:moveTo>
                  <a:pt x="0" y="0"/>
                </a:moveTo>
                <a:lnTo>
                  <a:pt x="4094018" y="0"/>
                </a:lnTo>
                <a:lnTo>
                  <a:pt x="4094018" y="6858000"/>
                </a:lnTo>
                <a:lnTo>
                  <a:pt x="7187754" y="6858000"/>
                </a:lnTo>
                <a:lnTo>
                  <a:pt x="7187754" y="6871396"/>
                </a:lnTo>
                <a:lnTo>
                  <a:pt x="3564068" y="6871396"/>
                </a:lnTo>
                <a:lnTo>
                  <a:pt x="0" y="93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B89123B-8857-C8E6-B437-A7F7197FD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96479" l="3497" r="97203">
                        <a14:foregroundMark x1="6294" y1="36620" x2="6294" y2="36620"/>
                        <a14:foregroundMark x1="41259" y1="97887" x2="9790" y2="73239"/>
                        <a14:foregroundMark x1="9790" y1="73239" x2="4196" y2="35211"/>
                        <a14:foregroundMark x1="4196" y1="35211" x2="33566" y2="7042"/>
                        <a14:foregroundMark x1="33566" y1="7042" x2="75524" y2="7746"/>
                        <a14:foregroundMark x1="75524" y1="7746" x2="95105" y2="42254"/>
                        <a14:foregroundMark x1="95105" y1="42254" x2="83916" y2="77465"/>
                        <a14:foregroundMark x1="83916" y1="77465" x2="53846" y2="95775"/>
                        <a14:foregroundMark x1="53846" y1="95775" x2="21678" y2="56338"/>
                        <a14:foregroundMark x1="21678" y1="56338" x2="38462" y2="23239"/>
                        <a14:foregroundMark x1="38462" y1="23239" x2="67832" y2="47887"/>
                        <a14:foregroundMark x1="67832" y1="47887" x2="74126" y2="86620"/>
                        <a14:foregroundMark x1="74126" y1="86620" x2="38462" y2="74648"/>
                        <a14:foregroundMark x1="38462" y1="74648" x2="73427" y2="81690"/>
                        <a14:foregroundMark x1="73427" y1="81690" x2="37762" y2="85915"/>
                        <a14:foregroundMark x1="37762" y1="85915" x2="64336" y2="57746"/>
                        <a14:foregroundMark x1="64336" y1="57746" x2="33566" y2="37324"/>
                        <a14:foregroundMark x1="33566" y1="37324" x2="24476" y2="76761"/>
                        <a14:foregroundMark x1="24476" y1="76761" x2="20979" y2="35211"/>
                        <a14:foregroundMark x1="20979" y1="35211" x2="55245" y2="47887"/>
                        <a14:foregroundMark x1="55245" y1="47887" x2="58042" y2="6338"/>
                        <a14:foregroundMark x1="58042" y1="6338" x2="86713" y2="35915"/>
                        <a14:foregroundMark x1="86713" y1="35915" x2="86713" y2="73239"/>
                        <a14:foregroundMark x1="86713" y1="73239" x2="39860" y2="58451"/>
                        <a14:foregroundMark x1="3497" y1="36620" x2="6294" y2="65493"/>
                        <a14:foregroundMark x1="90909" y1="71127" x2="91608" y2="29577"/>
                        <a14:foregroundMark x1="91608" y1="29577" x2="90909" y2="28873"/>
                        <a14:foregroundMark x1="90909" y1="32394" x2="95804" y2="61972"/>
                        <a14:foregroundMark x1="94406" y1="60563" x2="78322" y2="20423"/>
                        <a14:foregroundMark x1="78322" y1="20423" x2="44755" y2="2817"/>
                        <a14:foregroundMark x1="44755" y1="2817" x2="58741" y2="2817"/>
                        <a14:foregroundMark x1="95804" y1="40845" x2="96503" y2="56338"/>
                        <a14:foregroundMark x1="69930" y1="85211" x2="69930" y2="85211"/>
                        <a14:foregroundMark x1="68531" y1="91549" x2="30070" y2="92958"/>
                        <a14:foregroundMark x1="30070" y1="92958" x2="67832" y2="92958"/>
                        <a14:foregroundMark x1="67832" y1="92958" x2="67832" y2="92958"/>
                        <a14:foregroundMark x1="61538" y1="96479" x2="38462" y2="94366"/>
                        <a14:foregroundMark x1="57343" y1="44366" x2="65035" y2="35915"/>
                        <a14:foregroundMark x1="97203" y1="45070" x2="97203" y2="55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1587" y="6045898"/>
            <a:ext cx="669091" cy="6644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A3BFC8-1C27-AA27-BCDA-52ED2322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255622" y="1303658"/>
            <a:ext cx="2884055" cy="57212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Superpixeles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844B23-A80F-70F4-EA03-4036F3093D36}"/>
              </a:ext>
            </a:extLst>
          </p:cNvPr>
          <p:cNvCxnSpPr>
            <a:cxnSpLocks/>
          </p:cNvCxnSpPr>
          <p:nvPr/>
        </p:nvCxnSpPr>
        <p:spPr>
          <a:xfrm>
            <a:off x="93805" y="6478233"/>
            <a:ext cx="11008790" cy="0"/>
          </a:xfrm>
          <a:prstGeom prst="line">
            <a:avLst/>
          </a:prstGeom>
          <a:ln w="28575">
            <a:solidFill>
              <a:srgbClr val="065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635E74-74B0-377C-6DFF-228A527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238"/>
            <a:ext cx="2743200" cy="365125"/>
          </a:xfrm>
        </p:spPr>
        <p:txBody>
          <a:bodyPr/>
          <a:lstStyle/>
          <a:p>
            <a:fld id="{55165EAB-6A4B-40EF-AA8F-DFD1F3E68FCA}" type="datetime1">
              <a:rPr lang="es-MX" smtClean="0"/>
              <a:t>10/03/2023</a:t>
            </a:fld>
            <a:endParaRPr lang="es-MX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9118D3-4CE4-1DCD-2A57-C079C056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238"/>
            <a:ext cx="4114800" cy="365125"/>
          </a:xfrm>
        </p:spPr>
        <p:txBody>
          <a:bodyPr/>
          <a:lstStyle/>
          <a:p>
            <a:r>
              <a:rPr lang="es-MX"/>
              <a:t>Instituto Tecnológico y de Estudios Superiores de Monterrey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E12CB-81CE-BFAF-311D-FA60C27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392" y="6451238"/>
            <a:ext cx="2743200" cy="365125"/>
          </a:xfrm>
        </p:spPr>
        <p:txBody>
          <a:bodyPr/>
          <a:lstStyle/>
          <a:p>
            <a:fld id="{CC63734D-D8E1-40A4-8785-B460656629B3}" type="slidenum">
              <a:rPr lang="es-MX" smtClean="0"/>
              <a:t>9</a:t>
            </a:fld>
            <a:endParaRPr lang="es-MX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58561FC-0854-7617-BACE-C096A9B55807}"/>
              </a:ext>
            </a:extLst>
          </p:cNvPr>
          <p:cNvSpPr txBox="1">
            <a:spLocks/>
          </p:cNvSpPr>
          <p:nvPr/>
        </p:nvSpPr>
        <p:spPr>
          <a:xfrm>
            <a:off x="318258" y="379765"/>
            <a:ext cx="4114800" cy="654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SLIC</a:t>
            </a:r>
            <a:endParaRPr lang="es-MX" b="1" dirty="0">
              <a:effectLst>
                <a:glow rad="1397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5786A-1C7C-7EAA-F403-07AD70CAF59C}"/>
              </a:ext>
            </a:extLst>
          </p:cNvPr>
          <p:cNvSpPr txBox="1"/>
          <p:nvPr/>
        </p:nvSpPr>
        <p:spPr>
          <a:xfrm>
            <a:off x="93805" y="1339991"/>
            <a:ext cx="1292662" cy="44498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658A6"/>
                </a:solidFill>
              </a:rPr>
              <a:t>OpenCV</a:t>
            </a:r>
            <a:endParaRPr lang="es-MX" sz="7200" dirty="0">
              <a:solidFill>
                <a:srgbClr val="0658A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972100-71B6-FC13-968E-E84456D3F5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6467" y="2245168"/>
            <a:ext cx="8175755" cy="2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94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18088</TotalTime>
  <Words>639</Words>
  <Application>Microsoft Office PowerPoint</Application>
  <PresentationFormat>Widescreen</PresentationFormat>
  <Paragraphs>169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Roboto</vt:lpstr>
      <vt:lpstr>Office Theme</vt:lpstr>
      <vt:lpstr>PowerPoint Presentation</vt:lpstr>
      <vt:lpstr>PowerPoint Presentation</vt:lpstr>
      <vt:lpstr>Superpixeles</vt:lpstr>
      <vt:lpstr>Superpixeles</vt:lpstr>
      <vt:lpstr>Superpixeles</vt:lpstr>
      <vt:lpstr>Superpixeles</vt:lpstr>
      <vt:lpstr>Superpixeles</vt:lpstr>
      <vt:lpstr>Superpixeles</vt:lpstr>
      <vt:lpstr>Superpixeles</vt:lpstr>
      <vt:lpstr>Superpixeles</vt:lpstr>
      <vt:lpstr>Superpixeles</vt:lpstr>
      <vt:lpstr>Superpixeles</vt:lpstr>
      <vt:lpstr>Superpixeles</vt:lpstr>
      <vt:lpstr>Superpixeles</vt:lpstr>
      <vt:lpstr>Superpixeles</vt:lpstr>
      <vt:lpstr>PowerPoint Presentation</vt:lpstr>
      <vt:lpstr>Maestria en Inteligencia Artificial Aplicada</vt:lpstr>
      <vt:lpstr>Superpixeles</vt:lpstr>
      <vt:lpstr>Superpixeles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Maestria en Inteligencia Artificial Aplicada</dc:title>
  <dc:creator>antonio lozano rabago</dc:creator>
  <cp:lastModifiedBy>antonio lozano rabago</cp:lastModifiedBy>
  <cp:revision>7</cp:revision>
  <dcterms:created xsi:type="dcterms:W3CDTF">2022-11-19T02:10:02Z</dcterms:created>
  <dcterms:modified xsi:type="dcterms:W3CDTF">2023-03-10T17:51:34Z</dcterms:modified>
</cp:coreProperties>
</file>